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311" r:id="rId3"/>
    <p:sldId id="303" r:id="rId4"/>
    <p:sldId id="304" r:id="rId5"/>
    <p:sldId id="312" r:id="rId6"/>
    <p:sldId id="306" r:id="rId7"/>
    <p:sldId id="305" r:id="rId8"/>
    <p:sldId id="307" r:id="rId9"/>
    <p:sldId id="308" r:id="rId10"/>
    <p:sldId id="309" r:id="rId11"/>
    <p:sldId id="310" r:id="rId12"/>
    <p:sldId id="313" r:id="rId13"/>
    <p:sldId id="314" r:id="rId14"/>
    <p:sldId id="315" r:id="rId15"/>
    <p:sldId id="316" r:id="rId16"/>
    <p:sldId id="317" r:id="rId17"/>
    <p:sldId id="319" r:id="rId18"/>
    <p:sldId id="320" r:id="rId19"/>
    <p:sldId id="318" r:id="rId20"/>
    <p:sldId id="321" r:id="rId21"/>
    <p:sldId id="32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513C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94142" autoAdjust="0"/>
  </p:normalViewPr>
  <p:slideViewPr>
    <p:cSldViewPr snapToGrid="0">
      <p:cViewPr varScale="1">
        <p:scale>
          <a:sx n="77" d="100"/>
          <a:sy n="77" d="100"/>
        </p:scale>
        <p:origin x="96" y="4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013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7.jpg"/><Relationship Id="rId5" Type="http://schemas.openxmlformats.org/officeDocument/2006/relationships/image" Target="../media/image82.jpg"/><Relationship Id="rId10" Type="http://schemas.openxmlformats.org/officeDocument/2006/relationships/image" Target="../media/image73.jpg"/><Relationship Id="rId4" Type="http://schemas.openxmlformats.org/officeDocument/2006/relationships/image" Target="../media/image81.jpg"/><Relationship Id="rId9" Type="http://schemas.openxmlformats.org/officeDocument/2006/relationships/image" Target="../media/image8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71.png"/><Relationship Id="rId3" Type="http://schemas.openxmlformats.org/officeDocument/2006/relationships/image" Target="../media/image88.png"/><Relationship Id="rId7" Type="http://schemas.openxmlformats.org/officeDocument/2006/relationships/image" Target="../media/image92.jpg"/><Relationship Id="rId12" Type="http://schemas.openxmlformats.org/officeDocument/2006/relationships/image" Target="../media/image77.png"/><Relationship Id="rId2" Type="http://schemas.openxmlformats.org/officeDocument/2006/relationships/image" Target="../media/image84.png"/><Relationship Id="rId16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6.png"/><Relationship Id="rId5" Type="http://schemas.openxmlformats.org/officeDocument/2006/relationships/image" Target="../media/image90.jpg"/><Relationship Id="rId15" Type="http://schemas.openxmlformats.org/officeDocument/2006/relationships/image" Target="../media/image98.jpg"/><Relationship Id="rId10" Type="http://schemas.openxmlformats.org/officeDocument/2006/relationships/image" Target="../media/image95.jpg"/><Relationship Id="rId4" Type="http://schemas.openxmlformats.org/officeDocument/2006/relationships/image" Target="../media/image89.jpg"/><Relationship Id="rId9" Type="http://schemas.openxmlformats.org/officeDocument/2006/relationships/image" Target="../media/image94.jpg"/><Relationship Id="rId14" Type="http://schemas.openxmlformats.org/officeDocument/2006/relationships/image" Target="../media/image9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3" Type="http://schemas.openxmlformats.org/officeDocument/2006/relationships/image" Target="../media/image55.jpg"/><Relationship Id="rId7" Type="http://schemas.openxmlformats.org/officeDocument/2006/relationships/image" Target="../media/image101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11" Type="http://schemas.openxmlformats.org/officeDocument/2006/relationships/image" Target="../media/image104.jpg"/><Relationship Id="rId5" Type="http://schemas.openxmlformats.org/officeDocument/2006/relationships/image" Target="../media/image58.jpg"/><Relationship Id="rId10" Type="http://schemas.openxmlformats.org/officeDocument/2006/relationships/image" Target="../media/image59.jpg"/><Relationship Id="rId4" Type="http://schemas.openxmlformats.org/officeDocument/2006/relationships/image" Target="../media/image100.jpg"/><Relationship Id="rId9" Type="http://schemas.openxmlformats.org/officeDocument/2006/relationships/image" Target="../media/image10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13.png"/><Relationship Id="rId18" Type="http://schemas.openxmlformats.org/officeDocument/2006/relationships/image" Target="../media/image109.jpg"/><Relationship Id="rId3" Type="http://schemas.openxmlformats.org/officeDocument/2006/relationships/image" Target="../media/image92.jpg"/><Relationship Id="rId7" Type="http://schemas.openxmlformats.org/officeDocument/2006/relationships/image" Target="../media/image96.png"/><Relationship Id="rId12" Type="http://schemas.openxmlformats.org/officeDocument/2006/relationships/image" Target="../media/image105.png"/><Relationship Id="rId17" Type="http://schemas.openxmlformats.org/officeDocument/2006/relationships/image" Target="../media/image108.jpg"/><Relationship Id="rId2" Type="http://schemas.openxmlformats.org/officeDocument/2006/relationships/image" Target="../media/image91.jpg"/><Relationship Id="rId16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11" Type="http://schemas.openxmlformats.org/officeDocument/2006/relationships/image" Target="../media/image99.jpg"/><Relationship Id="rId5" Type="http://schemas.openxmlformats.org/officeDocument/2006/relationships/image" Target="../media/image94.jpg"/><Relationship Id="rId15" Type="http://schemas.openxmlformats.org/officeDocument/2006/relationships/image" Target="../media/image52.jpg"/><Relationship Id="rId10" Type="http://schemas.openxmlformats.org/officeDocument/2006/relationships/image" Target="../media/image98.jpg"/><Relationship Id="rId4" Type="http://schemas.openxmlformats.org/officeDocument/2006/relationships/image" Target="../media/image93.jpg"/><Relationship Id="rId9" Type="http://schemas.openxmlformats.org/officeDocument/2006/relationships/image" Target="../media/image97.jpg"/><Relationship Id="rId1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8.png"/><Relationship Id="rId3" Type="http://schemas.openxmlformats.org/officeDocument/2006/relationships/image" Target="../media/image46.jpg"/><Relationship Id="rId7" Type="http://schemas.openxmlformats.org/officeDocument/2006/relationships/image" Target="../media/image113.png"/><Relationship Id="rId12" Type="http://schemas.openxmlformats.org/officeDocument/2006/relationships/image" Target="../media/image117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6.jpg"/><Relationship Id="rId5" Type="http://schemas.openxmlformats.org/officeDocument/2006/relationships/image" Target="../media/image111.jpg"/><Relationship Id="rId10" Type="http://schemas.openxmlformats.org/officeDocument/2006/relationships/image" Target="../media/image115.png"/><Relationship Id="rId4" Type="http://schemas.openxmlformats.org/officeDocument/2006/relationships/image" Target="../media/image110.jpg"/><Relationship Id="rId9" Type="http://schemas.openxmlformats.org/officeDocument/2006/relationships/image" Target="../media/image68.jpg"/><Relationship Id="rId14" Type="http://schemas.openxmlformats.org/officeDocument/2006/relationships/image" Target="../media/image1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12.jpg"/><Relationship Id="rId3" Type="http://schemas.openxmlformats.org/officeDocument/2006/relationships/image" Target="../media/image116.jpg"/><Relationship Id="rId7" Type="http://schemas.openxmlformats.org/officeDocument/2006/relationships/image" Target="../media/image124.png"/><Relationship Id="rId12" Type="http://schemas.openxmlformats.org/officeDocument/2006/relationships/image" Target="../media/image52.jpg"/><Relationship Id="rId17" Type="http://schemas.openxmlformats.org/officeDocument/2006/relationships/image" Target="../media/image132.jpg"/><Relationship Id="rId2" Type="http://schemas.openxmlformats.org/officeDocument/2006/relationships/image" Target="../media/image120.jpg"/><Relationship Id="rId16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jpg"/><Relationship Id="rId15" Type="http://schemas.openxmlformats.org/officeDocument/2006/relationships/image" Target="../media/image130.jpg"/><Relationship Id="rId10" Type="http://schemas.openxmlformats.org/officeDocument/2006/relationships/image" Target="../media/image127.jp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2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13" Type="http://schemas.openxmlformats.org/officeDocument/2006/relationships/image" Target="../media/image142.jpg"/><Relationship Id="rId3" Type="http://schemas.openxmlformats.org/officeDocument/2006/relationships/image" Target="../media/image134.jpg"/><Relationship Id="rId7" Type="http://schemas.openxmlformats.org/officeDocument/2006/relationships/image" Target="../media/image137.png"/><Relationship Id="rId12" Type="http://schemas.openxmlformats.org/officeDocument/2006/relationships/image" Target="../media/image81.jpg"/><Relationship Id="rId17" Type="http://schemas.openxmlformats.org/officeDocument/2006/relationships/image" Target="../media/image146.jpg"/><Relationship Id="rId2" Type="http://schemas.openxmlformats.org/officeDocument/2006/relationships/image" Target="../media/image133.jpg"/><Relationship Id="rId16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11" Type="http://schemas.openxmlformats.org/officeDocument/2006/relationships/image" Target="../media/image141.png"/><Relationship Id="rId5" Type="http://schemas.openxmlformats.org/officeDocument/2006/relationships/image" Target="../media/image135.jpg"/><Relationship Id="rId15" Type="http://schemas.openxmlformats.org/officeDocument/2006/relationships/image" Target="../media/image144.png"/><Relationship Id="rId10" Type="http://schemas.openxmlformats.org/officeDocument/2006/relationships/image" Target="../media/image140.jpg"/><Relationship Id="rId4" Type="http://schemas.openxmlformats.org/officeDocument/2006/relationships/hyperlink" Target="https://www.google.com/search?sca_esv=564043545&amp;rlz=1C1GCEU_enUS1074US1074&amp;q=Irina+Virganskaya&amp;stick=H4sIAAAAAAAAAONgVuLSz9U3MCrKMMgze8Royi3w8sc9YSmdSWtOXmNU4-IKzsgvd80rySypFJLgYoOy-KR4uJC08SxiFfQsysxLVAjLLEpPzCvOTqxMBADIP2F9WgAAAA&amp;sa=X&amp;ved=2ahUKEwj3_6qRu56BAxXUl2oFHT_tBN0QzIcDKAB6BAgoEAE" TargetMode="External"/><Relationship Id="rId9" Type="http://schemas.openxmlformats.org/officeDocument/2006/relationships/image" Target="../media/image139.png"/><Relationship Id="rId14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45.jpg"/><Relationship Id="rId7" Type="http://schemas.openxmlformats.org/officeDocument/2006/relationships/image" Target="../media/image112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46.jpg"/><Relationship Id="rId9" Type="http://schemas.openxmlformats.org/officeDocument/2006/relationships/image" Target="../media/image14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jpg"/><Relationship Id="rId7" Type="http://schemas.openxmlformats.org/officeDocument/2006/relationships/image" Target="../media/image10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0.jpg"/><Relationship Id="rId4" Type="http://schemas.openxmlformats.org/officeDocument/2006/relationships/image" Target="../media/image149.jpg"/><Relationship Id="rId9" Type="http://schemas.openxmlformats.org/officeDocument/2006/relationships/image" Target="../media/image13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jpg"/><Relationship Id="rId3" Type="http://schemas.openxmlformats.org/officeDocument/2006/relationships/image" Target="../media/image154.jpg"/><Relationship Id="rId7" Type="http://schemas.openxmlformats.org/officeDocument/2006/relationships/image" Target="../media/image157.png"/><Relationship Id="rId12" Type="http://schemas.openxmlformats.org/officeDocument/2006/relationships/image" Target="../media/image162.jpg"/><Relationship Id="rId17" Type="http://schemas.openxmlformats.org/officeDocument/2006/relationships/image" Target="../media/image167.jpg"/><Relationship Id="rId2" Type="http://schemas.openxmlformats.org/officeDocument/2006/relationships/image" Target="../media/image153.jpg"/><Relationship Id="rId16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61.jpg"/><Relationship Id="rId5" Type="http://schemas.openxmlformats.org/officeDocument/2006/relationships/image" Target="../media/image156.jpg"/><Relationship Id="rId15" Type="http://schemas.openxmlformats.org/officeDocument/2006/relationships/image" Target="../media/image165.jpg"/><Relationship Id="rId10" Type="http://schemas.openxmlformats.org/officeDocument/2006/relationships/image" Target="../media/image160.png"/><Relationship Id="rId4" Type="http://schemas.openxmlformats.org/officeDocument/2006/relationships/image" Target="../media/image155.jpg"/><Relationship Id="rId9" Type="http://schemas.openxmlformats.org/officeDocument/2006/relationships/image" Target="../media/image159.jpg"/><Relationship Id="rId14" Type="http://schemas.openxmlformats.org/officeDocument/2006/relationships/image" Target="../media/image16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5.png"/><Relationship Id="rId3" Type="http://schemas.openxmlformats.org/officeDocument/2006/relationships/image" Target="../media/image157.png"/><Relationship Id="rId7" Type="http://schemas.openxmlformats.org/officeDocument/2006/relationships/image" Target="../media/image169.jpg"/><Relationship Id="rId12" Type="http://schemas.openxmlformats.org/officeDocument/2006/relationships/image" Target="../media/image174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73.jpg"/><Relationship Id="rId5" Type="http://schemas.openxmlformats.org/officeDocument/2006/relationships/image" Target="../media/image168.jpg"/><Relationship Id="rId10" Type="http://schemas.openxmlformats.org/officeDocument/2006/relationships/image" Target="../media/image172.jpg"/><Relationship Id="rId4" Type="http://schemas.openxmlformats.org/officeDocument/2006/relationships/image" Target="../media/image147.jpg"/><Relationship Id="rId9" Type="http://schemas.openxmlformats.org/officeDocument/2006/relationships/image" Target="../media/image1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57.png"/><Relationship Id="rId7" Type="http://schemas.openxmlformats.org/officeDocument/2006/relationships/image" Target="../media/image105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147.jpg"/><Relationship Id="rId9" Type="http://schemas.openxmlformats.org/officeDocument/2006/relationships/image" Target="../media/image16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10.wmf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11" Type="http://schemas.openxmlformats.org/officeDocument/2006/relationships/image" Target="../media/image19.jp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17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32.jp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hyperlink" Target="https://www.google.com/search?sca_esv=564039451&amp;rlz=1C1GCEU_enUS1074US1074&amp;q=Joe+Shoen&amp;stick=H4sIAAAAAAAAAONgVuLSz9U3ME4vKck2eMRoyi3w8sc9YSmdSWtOXmNU4-IKzsgvd80rySypFJLgYoOy-KR4uJC08Sxi5fTKT1UAqk3NAwBbCnmFUgAAAA&amp;sa=X&amp;ved=2ahUKEwjBkLLPsp6BAxUgmWoFHYNHBs8QzIcDKAB6BAghEAE&amp;biw=1613&amp;bih=926&amp;dpr=1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6.jpg"/><Relationship Id="rId4" Type="http://schemas.openxmlformats.org/officeDocument/2006/relationships/image" Target="../media/image41.jpg"/><Relationship Id="rId9" Type="http://schemas.openxmlformats.org/officeDocument/2006/relationships/hyperlink" Target="https://www.google.com/search?sca_esv=564039451&amp;rlz=1C1GCEU_enUS1074US1074&amp;q=Roger+Penske&amp;stick=H4sIAAAAAAAAAONgVuLUz9U3MEkxsax8xGjCLfDyxz1hKe1Ja05eY1Tl4grOyC93zSvJLKkUEudig7J4pbi5ELp4FrHyBOWnpxYpBKTmFWenAgALOwivUwAAAA&amp;sa=X&amp;sqi=2&amp;ved=2ahUKEwiX0tfAsp6BAxWXlmoFHbeXCfAQzIcDKAB6BAggEAE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8.jpg"/><Relationship Id="rId7" Type="http://schemas.openxmlformats.org/officeDocument/2006/relationships/image" Target="../media/image29.jpg"/><Relationship Id="rId12" Type="http://schemas.openxmlformats.org/officeDocument/2006/relationships/image" Target="../media/image53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2.jpg"/><Relationship Id="rId5" Type="http://schemas.openxmlformats.org/officeDocument/2006/relationships/image" Target="../media/image50.jpg"/><Relationship Id="rId10" Type="http://schemas.openxmlformats.org/officeDocument/2006/relationships/image" Target="../media/image31.png"/><Relationship Id="rId4" Type="http://schemas.openxmlformats.org/officeDocument/2006/relationships/image" Target="../media/image49.jpg"/><Relationship Id="rId9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18" Type="http://schemas.openxmlformats.org/officeDocument/2006/relationships/image" Target="../media/image50.jpg"/><Relationship Id="rId3" Type="http://schemas.openxmlformats.org/officeDocument/2006/relationships/image" Target="../media/image55.jpg"/><Relationship Id="rId7" Type="http://schemas.openxmlformats.org/officeDocument/2006/relationships/image" Target="../media/image34.jpg"/><Relationship Id="rId12" Type="http://schemas.openxmlformats.org/officeDocument/2006/relationships/image" Target="../media/image62.jpg"/><Relationship Id="rId17" Type="http://schemas.openxmlformats.org/officeDocument/2006/relationships/image" Target="../media/image67.jpg"/><Relationship Id="rId2" Type="http://schemas.openxmlformats.org/officeDocument/2006/relationships/image" Target="../media/image54.jp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61.jpg"/><Relationship Id="rId5" Type="http://schemas.openxmlformats.org/officeDocument/2006/relationships/image" Target="../media/image57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6.jpg"/><Relationship Id="rId9" Type="http://schemas.openxmlformats.org/officeDocument/2006/relationships/image" Target="../media/image59.jpg"/><Relationship Id="rId1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sz="800" strike="sngStrike" dirty="0"/>
              <a:t>Truck Driver(</a:t>
            </a:r>
            <a:r>
              <a:rPr lang="en-US" sz="800" strike="sngStrike" dirty="0" err="1"/>
              <a:t>unimog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IPX KA-</a:t>
            </a:r>
            <a:r>
              <a:rPr lang="en-US" sz="800" dirty="0" err="1"/>
              <a:t>Nort</a:t>
            </a:r>
            <a:r>
              <a:rPr lang="en-US" sz="800" dirty="0"/>
              <a:t> KA-South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Kit.Secratary</a:t>
            </a:r>
            <a:r>
              <a:rPr lang="en-US" dirty="0"/>
              <a:t> of State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 </a:t>
            </a:r>
            <a:r>
              <a:rPr lang="en-US" strike="sngStrike" dirty="0" err="1"/>
              <a:t>anglea</a:t>
            </a:r>
            <a:endParaRPr lang="en-US" strike="sngStrike" dirty="0"/>
          </a:p>
          <a:p>
            <a:r>
              <a:rPr lang="en-US" dirty="0"/>
              <a:t>8th floor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1990, 1990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</a:t>
            </a:r>
          </a:p>
          <a:p>
            <a:r>
              <a:rPr lang="en-US" sz="800" dirty="0"/>
              <a:t>Visa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  <a:p>
            <a:r>
              <a:rPr lang="en-US" dirty="0" err="1"/>
              <a:t>Stanford.Macedina</a:t>
            </a:r>
            <a:endParaRPr lang="en-US" dirty="0"/>
          </a:p>
          <a:p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Greean.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z="800" strike="sngStrike" dirty="0"/>
              <a:t>(principal)</a:t>
            </a:r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GERMANY.DEA(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88th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PRESIENT.!AVABILITY.41</a:t>
            </a:r>
          </a:p>
          <a:p>
            <a:r>
              <a:rPr lang="en-US" dirty="0"/>
              <a:t>  POLICE CHISTMATAS §</a:t>
            </a:r>
            <a:r>
              <a:rPr lang="en-US" dirty="0" err="1"/>
              <a:t>Prostation</a:t>
            </a:r>
            <a:r>
              <a:rPr lang="en-US" dirty="0"/>
              <a:t> LAW 2am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accent1"/>
                </a:solidFill>
              </a:rPr>
              <a:t>!IN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1.2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Gabriel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PREA.§187.CPVA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butthoule</a:t>
            </a:r>
            <a:r>
              <a:rPr lang="en-US" sz="800" strike="sngStrike" dirty="0"/>
              <a:t> touch</a:t>
            </a:r>
            <a:r>
              <a:rPr lang="en-US" dirty="0"/>
              <a:t>).St Francis</a:t>
            </a:r>
          </a:p>
          <a:p>
            <a:r>
              <a:rPr lang="en-US" dirty="0"/>
              <a:t>BACKUP</a:t>
            </a:r>
            <a:r>
              <a:rPr lang="en-US" strike="sngStrike" dirty="0"/>
              <a:t>(boy)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CHALRIE 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Pankau</a:t>
            </a:r>
            <a:r>
              <a:rPr lang="en-US" sz="800" dirty="0"/>
              <a:t>, Germany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wall hoppers;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, you can see wall from their </a:t>
            </a:r>
            <a:r>
              <a:rPr lang="en-US" sz="800" strike="sngStrike" dirty="0" err="1"/>
              <a:t>windw</a:t>
            </a:r>
            <a:r>
              <a:rPr lang="en-US" sz="800" strike="sngStrike" dirty="0"/>
              <a:t> on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Firetrucks 9:58AM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</a:t>
            </a:r>
            <a:r>
              <a:rPr lang="en-US" sz="800" strike="sngStrike" dirty="0"/>
              <a:t>x/y (delta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/joe) 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visit</a:t>
            </a:r>
            <a:r>
              <a:rPr lang="en-US" dirty="0"/>
              <a:t> 1992/1991</a:t>
            </a:r>
          </a:p>
          <a:p>
            <a:r>
              <a:rPr lang="en-US" dirty="0"/>
              <a:t>1991 Was in Los </a:t>
            </a:r>
            <a:r>
              <a:rPr lang="en-US" dirty="0" err="1"/>
              <a:t>Angelsf</a:t>
            </a:r>
            <a:r>
              <a:rPr lang="en-US" dirty="0"/>
              <a:t> or 9 months </a:t>
            </a:r>
          </a:p>
          <a:p>
            <a:r>
              <a:rPr lang="en-US" dirty="0"/>
              <a:t>1991 February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? </a:t>
            </a:r>
            <a:r>
              <a:rPr lang="en-US" sz="1000" strike="sngStrike" dirty="0" err="1"/>
              <a:t>Hertie</a:t>
            </a:r>
            <a:r>
              <a:rPr lang="en-US" sz="1000" strike="sngStrike" dirty="0"/>
              <a:t>. Infant </a:t>
            </a:r>
            <a:r>
              <a:rPr lang="en-US" sz="1000" strike="sngStrike" dirty="0" err="1"/>
              <a:t>dpemetn</a:t>
            </a:r>
            <a:endParaRPr lang="en-US" sz="1000" strike="sngStrike" dirty="0"/>
          </a:p>
          <a:p>
            <a:r>
              <a:rPr lang="en-US" strike="sngStrike" dirty="0"/>
              <a:t>CPVA.HOCME:2Y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096" y="927615"/>
            <a:ext cx="12218572" cy="59132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1993/4</a:t>
            </a: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D9EF2F-84A1-43D2-985B-0E1F01564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90" y="2983754"/>
            <a:ext cx="3238283" cy="18252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B663F-6959-41BD-B2D4-282D7A7623C2}"/>
              </a:ext>
            </a:extLst>
          </p:cNvPr>
          <p:cNvSpPr txBox="1"/>
          <p:nvPr/>
        </p:nvSpPr>
        <p:spPr>
          <a:xfrm>
            <a:off x="6639792" y="3280984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(delta)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C78BB8-A1E8-4B98-A880-BAB3A4CDB16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9972FB-A577-4957-8A66-27B658492972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6E8AE1-EBCC-43E8-B30C-49A5B2652573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F3E680-6F81-43E7-9C95-641DA3B817B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217BC5-2AC4-497D-BF48-B485426A2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951" y="2013228"/>
            <a:ext cx="1481345" cy="14157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56BBE7-D544-4F68-98F2-0F22C88223FE}"/>
              </a:ext>
            </a:extLst>
          </p:cNvPr>
          <p:cNvSpPr/>
          <p:nvPr/>
        </p:nvSpPr>
        <p:spPr>
          <a:xfrm>
            <a:off x="3643670" y="1864185"/>
            <a:ext cx="2566443" cy="47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DC0BCA-A3B4-488A-8577-7AC88D77E623}"/>
              </a:ext>
            </a:extLst>
          </p:cNvPr>
          <p:cNvSpPr/>
          <p:nvPr/>
        </p:nvSpPr>
        <p:spPr>
          <a:xfrm>
            <a:off x="3664176" y="2433680"/>
            <a:ext cx="2545937" cy="1454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412BD4-CE20-499B-8E13-C1644F77C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0539" y="3421528"/>
            <a:ext cx="589251" cy="3921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78F38FA-DF5E-49F2-BDBD-B0D6CE6C3E42}"/>
              </a:ext>
            </a:extLst>
          </p:cNvPr>
          <p:cNvSpPr/>
          <p:nvPr/>
        </p:nvSpPr>
        <p:spPr>
          <a:xfrm flipV="1">
            <a:off x="3993059" y="3421527"/>
            <a:ext cx="606732" cy="466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977588-79C5-4735-96DE-572D98A37B66}"/>
              </a:ext>
            </a:extLst>
          </p:cNvPr>
          <p:cNvCxnSpPr/>
          <p:nvPr/>
        </p:nvCxnSpPr>
        <p:spPr>
          <a:xfrm flipV="1">
            <a:off x="4010539" y="3306516"/>
            <a:ext cx="665019" cy="71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0F9E54F-A7D9-477C-B861-4BD19E5E9E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473" y="3323538"/>
            <a:ext cx="299171" cy="29917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1A3E9A6-FCAC-4D0A-8162-502CDFD82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1246" y="1965036"/>
            <a:ext cx="1648363" cy="157539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AB2F3CD-5B0C-429A-A4CE-1282D316AA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78" y="2325145"/>
            <a:ext cx="642554" cy="42759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7456199-68A8-4C61-9138-D207BD77488A}"/>
              </a:ext>
            </a:extLst>
          </p:cNvPr>
          <p:cNvCxnSpPr/>
          <p:nvPr/>
        </p:nvCxnSpPr>
        <p:spPr>
          <a:xfrm flipV="1">
            <a:off x="10968378" y="2325145"/>
            <a:ext cx="552066" cy="663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7F40DD0-D4C9-4EDE-B88C-38E7CEF8BD73}"/>
              </a:ext>
            </a:extLst>
          </p:cNvPr>
          <p:cNvSpPr/>
          <p:nvPr/>
        </p:nvSpPr>
        <p:spPr>
          <a:xfrm flipV="1">
            <a:off x="10964897" y="2322256"/>
            <a:ext cx="804711" cy="5547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051C740-DCEE-41DC-8043-B83F208F80A7}"/>
              </a:ext>
            </a:extLst>
          </p:cNvPr>
          <p:cNvSpPr/>
          <p:nvPr/>
        </p:nvSpPr>
        <p:spPr>
          <a:xfrm flipV="1">
            <a:off x="4737322" y="3427000"/>
            <a:ext cx="606732" cy="466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BF28559-33A0-4FC4-BD0C-D7BF4478E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70" y="3355139"/>
            <a:ext cx="299171" cy="29917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80EEB96F-1392-4C76-BB50-39C10CAF8788}"/>
              </a:ext>
            </a:extLst>
          </p:cNvPr>
          <p:cNvSpPr/>
          <p:nvPr/>
        </p:nvSpPr>
        <p:spPr>
          <a:xfrm flipV="1">
            <a:off x="5420400" y="3421527"/>
            <a:ext cx="606732" cy="466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95CE90-1F42-4FC1-9440-74E5EC052DF0}"/>
              </a:ext>
            </a:extLst>
          </p:cNvPr>
          <p:cNvSpPr txBox="1"/>
          <p:nvPr/>
        </p:nvSpPr>
        <p:spPr>
          <a:xfrm>
            <a:off x="4599790" y="4121477"/>
            <a:ext cx="879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(delta)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081607-B1A4-4257-ACD3-D6596FFD4DF9}"/>
              </a:ext>
            </a:extLst>
          </p:cNvPr>
          <p:cNvSpPr/>
          <p:nvPr/>
        </p:nvSpPr>
        <p:spPr>
          <a:xfrm>
            <a:off x="3699428" y="4834067"/>
            <a:ext cx="2566443" cy="47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21779F-55C6-42C7-B651-C5212889428D}"/>
              </a:ext>
            </a:extLst>
          </p:cNvPr>
          <p:cNvSpPr/>
          <p:nvPr/>
        </p:nvSpPr>
        <p:spPr>
          <a:xfrm>
            <a:off x="3709682" y="5266092"/>
            <a:ext cx="2545937" cy="1454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729C86-1DC7-4547-B0A6-F3E8B4604DB8}"/>
              </a:ext>
            </a:extLst>
          </p:cNvPr>
          <p:cNvSpPr txBox="1"/>
          <p:nvPr/>
        </p:nvSpPr>
        <p:spPr>
          <a:xfrm>
            <a:off x="4599790" y="5515904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12026A-2665-4D90-9C55-BA7883142A8F}"/>
              </a:ext>
            </a:extLst>
          </p:cNvPr>
          <p:cNvSpPr txBox="1"/>
          <p:nvPr/>
        </p:nvSpPr>
        <p:spPr>
          <a:xfrm>
            <a:off x="4798495" y="5885236"/>
            <a:ext cx="6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</a:t>
            </a:r>
          </a:p>
          <a:p>
            <a:r>
              <a:rPr lang="en-US" dirty="0"/>
              <a:t>PREA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D133D57E-D728-4446-8B8C-3DC1F8A3F9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4348" y="3686896"/>
            <a:ext cx="1701031" cy="1454728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0334E99-427D-4D81-9740-A8B0F19B6279}"/>
              </a:ext>
            </a:extLst>
          </p:cNvPr>
          <p:cNvCxnSpPr/>
          <p:nvPr/>
        </p:nvCxnSpPr>
        <p:spPr>
          <a:xfrm flipH="1" flipV="1">
            <a:off x="2878282" y="4717473"/>
            <a:ext cx="1464766" cy="1704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E22F53E-2565-4205-8223-0D77633ADBE3}"/>
              </a:ext>
            </a:extLst>
          </p:cNvPr>
          <p:cNvCxnSpPr/>
          <p:nvPr/>
        </p:nvCxnSpPr>
        <p:spPr>
          <a:xfrm flipH="1" flipV="1">
            <a:off x="3422353" y="4761243"/>
            <a:ext cx="795300" cy="177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6E6AD81-546C-43BB-B4E3-F339C914FB98}"/>
              </a:ext>
            </a:extLst>
          </p:cNvPr>
          <p:cNvCxnSpPr/>
          <p:nvPr/>
        </p:nvCxnSpPr>
        <p:spPr>
          <a:xfrm flipH="1" flipV="1">
            <a:off x="2338424" y="3616299"/>
            <a:ext cx="1999996" cy="2560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76CFF27-4DDF-408C-8D38-92017932E05B}"/>
              </a:ext>
            </a:extLst>
          </p:cNvPr>
          <p:cNvCxnSpPr/>
          <p:nvPr/>
        </p:nvCxnSpPr>
        <p:spPr>
          <a:xfrm flipH="1" flipV="1">
            <a:off x="2987934" y="3720698"/>
            <a:ext cx="771628" cy="2549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589DC14-132A-4D62-AF34-33232B8677D2}"/>
              </a:ext>
            </a:extLst>
          </p:cNvPr>
          <p:cNvCxnSpPr/>
          <p:nvPr/>
        </p:nvCxnSpPr>
        <p:spPr>
          <a:xfrm flipH="1" flipV="1">
            <a:off x="1713876" y="4607488"/>
            <a:ext cx="2493968" cy="192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FC1E5DF-F685-4D0A-BD20-62612629AF61}"/>
              </a:ext>
            </a:extLst>
          </p:cNvPr>
          <p:cNvCxnSpPr/>
          <p:nvPr/>
        </p:nvCxnSpPr>
        <p:spPr>
          <a:xfrm flipH="1" flipV="1">
            <a:off x="1733547" y="4316250"/>
            <a:ext cx="2409097" cy="2046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8B333D9-DC06-464D-A559-5318EBC3C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066" y="5195418"/>
            <a:ext cx="827782" cy="68981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886D3DE-E20F-4FDF-81A3-7B6AD4F035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892" y="5203463"/>
            <a:ext cx="689818" cy="689818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F9C05F6-AF57-4CD4-9460-49CC708F8A74}"/>
              </a:ext>
            </a:extLst>
          </p:cNvPr>
          <p:cNvCxnSpPr/>
          <p:nvPr/>
        </p:nvCxnSpPr>
        <p:spPr>
          <a:xfrm>
            <a:off x="8925791" y="5195418"/>
            <a:ext cx="1157979" cy="79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262CE43-5D2C-4686-86C5-4DAFC19A4E35}"/>
              </a:ext>
            </a:extLst>
          </p:cNvPr>
          <p:cNvCxnSpPr/>
          <p:nvPr/>
        </p:nvCxnSpPr>
        <p:spPr>
          <a:xfrm>
            <a:off x="9909143" y="5087199"/>
            <a:ext cx="1157979" cy="79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D14F2FD-78BC-4DE2-94FC-F1C3B4A8A927}"/>
              </a:ext>
            </a:extLst>
          </p:cNvPr>
          <p:cNvSpPr/>
          <p:nvPr/>
        </p:nvSpPr>
        <p:spPr>
          <a:xfrm>
            <a:off x="9242303" y="5860813"/>
            <a:ext cx="1216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virginia</a:t>
            </a:r>
            <a:r>
              <a:rPr lang="en-US" dirty="0"/>
              <a:t> </a:t>
            </a:r>
            <a:r>
              <a:rPr lang="en-US" dirty="0" err="1"/>
              <a:t>rommity</a:t>
            </a:r>
            <a:r>
              <a:rPr lang="en-US" dirty="0"/>
              <a:t> daughter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47090F76-796A-4AD7-87A9-9046B61A25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8454" y="5973062"/>
            <a:ext cx="211975" cy="31796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E1182913-E74F-4AE0-8A46-EC698F94F56E}"/>
              </a:ext>
            </a:extLst>
          </p:cNvPr>
          <p:cNvSpPr/>
          <p:nvPr/>
        </p:nvSpPr>
        <p:spPr>
          <a:xfrm flipV="1">
            <a:off x="10458453" y="5956972"/>
            <a:ext cx="229111" cy="412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94EC1AB-E8D5-4EAB-A7CD-C8FC3EBAF061}"/>
              </a:ext>
            </a:extLst>
          </p:cNvPr>
          <p:cNvSpPr/>
          <p:nvPr/>
        </p:nvSpPr>
        <p:spPr>
          <a:xfrm flipV="1">
            <a:off x="9275669" y="5923483"/>
            <a:ext cx="938595" cy="759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25BAF78-249A-4498-93EC-D8378F894E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0" y="4553429"/>
            <a:ext cx="274936" cy="20148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948B55B8-0023-4144-B6B0-1201D758F0A5}"/>
              </a:ext>
            </a:extLst>
          </p:cNvPr>
          <p:cNvSpPr/>
          <p:nvPr/>
        </p:nvSpPr>
        <p:spPr>
          <a:xfrm flipV="1">
            <a:off x="2697128" y="4520951"/>
            <a:ext cx="225606" cy="233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39DB428-167E-4364-B02B-82C85D7D801E}"/>
              </a:ext>
            </a:extLst>
          </p:cNvPr>
          <p:cNvSpPr/>
          <p:nvPr/>
        </p:nvSpPr>
        <p:spPr>
          <a:xfrm flipV="1">
            <a:off x="9197097" y="5172444"/>
            <a:ext cx="938595" cy="759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14C8174-1CD2-4B84-9043-3A656CAB0DA0}"/>
              </a:ext>
            </a:extLst>
          </p:cNvPr>
          <p:cNvSpPr/>
          <p:nvPr/>
        </p:nvSpPr>
        <p:spPr>
          <a:xfrm flipV="1">
            <a:off x="10289265" y="5189137"/>
            <a:ext cx="777857" cy="759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6D9008-6F1F-4FDC-AD6A-6FF98FE9DB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989" y="3275043"/>
            <a:ext cx="299171" cy="299171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EB0F381-0B70-4293-8769-B9ADA56FC2EA}"/>
              </a:ext>
            </a:extLst>
          </p:cNvPr>
          <p:cNvCxnSpPr/>
          <p:nvPr/>
        </p:nvCxnSpPr>
        <p:spPr>
          <a:xfrm flipV="1">
            <a:off x="6096000" y="3275043"/>
            <a:ext cx="1219200" cy="61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048A4EF-1260-4947-A26C-33319696C3AC}"/>
              </a:ext>
            </a:extLst>
          </p:cNvPr>
          <p:cNvSpPr/>
          <p:nvPr/>
        </p:nvSpPr>
        <p:spPr>
          <a:xfrm flipV="1">
            <a:off x="9026207" y="5129468"/>
            <a:ext cx="2164802" cy="1728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021A73D-8515-4AFF-85E9-1FA9322FA7AA}"/>
              </a:ext>
            </a:extLst>
          </p:cNvPr>
          <p:cNvCxnSpPr/>
          <p:nvPr/>
        </p:nvCxnSpPr>
        <p:spPr>
          <a:xfrm flipV="1">
            <a:off x="8925791" y="2182091"/>
            <a:ext cx="349878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002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20447-E1B2-43C2-913B-2A54A9943B9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BA79A7-ECDA-4DDA-BF4B-3DC7617650B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555023-8182-43E1-844B-7F5B4AE5FB53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0E7CFC-8D13-475B-8458-1ABDAB46ABC5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015014-8C05-4165-BC5D-15A9470A958C}"/>
              </a:ext>
            </a:extLst>
          </p:cNvPr>
          <p:cNvSpPr/>
          <p:nvPr/>
        </p:nvSpPr>
        <p:spPr>
          <a:xfrm>
            <a:off x="1229447" y="4655127"/>
            <a:ext cx="30861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D294A24-1A67-42B2-B7C1-BB1662E209F4}"/>
              </a:ext>
            </a:extLst>
          </p:cNvPr>
          <p:cNvCxnSpPr>
            <a:stCxn id="8" idx="1"/>
            <a:endCxn id="8" idx="3"/>
          </p:cNvCxnSpPr>
          <p:nvPr/>
        </p:nvCxnSpPr>
        <p:spPr>
          <a:xfrm>
            <a:off x="1229447" y="5055177"/>
            <a:ext cx="30861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2133E98-479A-4328-A281-7220CCE44A6B}"/>
              </a:ext>
            </a:extLst>
          </p:cNvPr>
          <p:cNvSpPr/>
          <p:nvPr/>
        </p:nvSpPr>
        <p:spPr>
          <a:xfrm>
            <a:off x="2071110" y="4042064"/>
            <a:ext cx="1184563" cy="613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18047-E5E6-4BBE-9ED7-3C758A490F8D}"/>
              </a:ext>
            </a:extLst>
          </p:cNvPr>
          <p:cNvSpPr/>
          <p:nvPr/>
        </p:nvSpPr>
        <p:spPr>
          <a:xfrm>
            <a:off x="1229447" y="2948421"/>
            <a:ext cx="30861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B696B9-8B05-405F-9A4C-1FD3F9B5797A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1229447" y="3348471"/>
            <a:ext cx="30861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AB03246-EEA2-4E76-BD73-187D99F4ADFF}"/>
              </a:ext>
            </a:extLst>
          </p:cNvPr>
          <p:cNvSpPr/>
          <p:nvPr/>
        </p:nvSpPr>
        <p:spPr>
          <a:xfrm>
            <a:off x="2071110" y="2335358"/>
            <a:ext cx="1184563" cy="6130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17BC3D-DFD7-44C0-937E-3743CDBD4F9D}"/>
              </a:ext>
            </a:extLst>
          </p:cNvPr>
          <p:cNvSpPr txBox="1"/>
          <p:nvPr/>
        </p:nvSpPr>
        <p:spPr>
          <a:xfrm>
            <a:off x="358493" y="25580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1093F-9166-4A78-8441-4A85C65C4699}"/>
              </a:ext>
            </a:extLst>
          </p:cNvPr>
          <p:cNvSpPr/>
          <p:nvPr/>
        </p:nvSpPr>
        <p:spPr>
          <a:xfrm>
            <a:off x="358493" y="46858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B50777-1314-470D-83C2-4669D47D7817}"/>
              </a:ext>
            </a:extLst>
          </p:cNvPr>
          <p:cNvSpPr/>
          <p:nvPr/>
        </p:nvSpPr>
        <p:spPr>
          <a:xfrm>
            <a:off x="5129503" y="4715777"/>
            <a:ext cx="30861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585B30-2C7F-4E6C-94A1-6DF076749BCF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5129503" y="5115827"/>
            <a:ext cx="30861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44E9EC2-7024-4EB0-BDFC-C87825D01021}"/>
              </a:ext>
            </a:extLst>
          </p:cNvPr>
          <p:cNvSpPr/>
          <p:nvPr/>
        </p:nvSpPr>
        <p:spPr>
          <a:xfrm>
            <a:off x="5971166" y="4102714"/>
            <a:ext cx="1184563" cy="613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791E1-56D7-499C-90E9-F1FFD997D2D9}"/>
              </a:ext>
            </a:extLst>
          </p:cNvPr>
          <p:cNvSpPr txBox="1"/>
          <p:nvPr/>
        </p:nvSpPr>
        <p:spPr>
          <a:xfrm>
            <a:off x="4382300" y="43464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76E336-7C9F-4957-BDE7-9A16842BC500}"/>
              </a:ext>
            </a:extLst>
          </p:cNvPr>
          <p:cNvSpPr/>
          <p:nvPr/>
        </p:nvSpPr>
        <p:spPr>
          <a:xfrm>
            <a:off x="4992348" y="3009071"/>
            <a:ext cx="3086100" cy="800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D815C6-2220-4316-960E-981C2CE8E111}"/>
              </a:ext>
            </a:extLst>
          </p:cNvPr>
          <p:cNvCxnSpPr>
            <a:stCxn id="22" idx="1"/>
            <a:endCxn id="22" idx="3"/>
          </p:cNvCxnSpPr>
          <p:nvPr/>
        </p:nvCxnSpPr>
        <p:spPr>
          <a:xfrm>
            <a:off x="4992348" y="3409121"/>
            <a:ext cx="30861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7B35140-08F3-4E77-9702-A07EA09392B0}"/>
              </a:ext>
            </a:extLst>
          </p:cNvPr>
          <p:cNvSpPr/>
          <p:nvPr/>
        </p:nvSpPr>
        <p:spPr>
          <a:xfrm>
            <a:off x="5834011" y="2396008"/>
            <a:ext cx="1184563" cy="6130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3B23E4-388F-4457-90B5-20492127F95A}"/>
              </a:ext>
            </a:extLst>
          </p:cNvPr>
          <p:cNvSpPr txBox="1"/>
          <p:nvPr/>
        </p:nvSpPr>
        <p:spPr>
          <a:xfrm>
            <a:off x="4972958" y="24886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FDC06C-3B67-4B8A-B199-D181569BC003}"/>
              </a:ext>
            </a:extLst>
          </p:cNvPr>
          <p:cNvSpPr txBox="1"/>
          <p:nvPr/>
        </p:nvSpPr>
        <p:spPr>
          <a:xfrm>
            <a:off x="5625701" y="2064853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HOMCIDE:LUX:LV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329636-1A46-4C1D-9BC1-086404B4E39B}"/>
              </a:ext>
            </a:extLst>
          </p:cNvPr>
          <p:cNvSpPr txBox="1"/>
          <p:nvPr/>
        </p:nvSpPr>
        <p:spPr>
          <a:xfrm>
            <a:off x="5766215" y="3740598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HOMCIDE:LUX:SF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58248B-51D6-4D44-A61D-23B92806D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715" y="1029468"/>
            <a:ext cx="3466043" cy="29641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7659EAC-B2BF-4845-97E4-A70D0389496E}"/>
              </a:ext>
            </a:extLst>
          </p:cNvPr>
          <p:cNvSpPr txBox="1"/>
          <p:nvPr/>
        </p:nvSpPr>
        <p:spPr>
          <a:xfrm>
            <a:off x="1866159" y="3776656"/>
            <a:ext cx="17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HOMICD:LUX:KA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FB488F-2C2B-4F25-B60A-0B0B8AFD6B5D}"/>
              </a:ext>
            </a:extLst>
          </p:cNvPr>
          <p:cNvSpPr txBox="1"/>
          <p:nvPr/>
        </p:nvSpPr>
        <p:spPr>
          <a:xfrm>
            <a:off x="1803642" y="2038069"/>
            <a:ext cx="186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HOMICD:LUX:CAR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F2C374-6656-4CB3-B16E-70A7E4AD38C7}"/>
              </a:ext>
            </a:extLst>
          </p:cNvPr>
          <p:cNvCxnSpPr>
            <a:stCxn id="31" idx="2"/>
            <a:endCxn id="31" idx="3"/>
          </p:cNvCxnSpPr>
          <p:nvPr/>
        </p:nvCxnSpPr>
        <p:spPr>
          <a:xfrm flipV="1">
            <a:off x="2738289" y="2222735"/>
            <a:ext cx="93464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414D410-553A-4884-9005-3CD63FE58593}"/>
              </a:ext>
            </a:extLst>
          </p:cNvPr>
          <p:cNvSpPr txBox="1"/>
          <p:nvPr/>
        </p:nvSpPr>
        <p:spPr>
          <a:xfrm>
            <a:off x="3255673" y="1236518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G.Gott.CPVA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EE83EF-D2DF-4FFA-BA40-6FA6C5C81700}"/>
              </a:ext>
            </a:extLst>
          </p:cNvPr>
          <p:cNvSpPr txBox="1"/>
          <p:nvPr/>
        </p:nvSpPr>
        <p:spPr>
          <a:xfrm>
            <a:off x="9155723" y="4346445"/>
            <a:ext cx="23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G.IMPORT </a:t>
            </a:r>
            <a:r>
              <a:rPr lang="en-US" dirty="0"/>
              <a:t>HOMCE:LUX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DFF545D-A984-4430-A99A-AADF9482F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1636" y="4820395"/>
            <a:ext cx="2457698" cy="139096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79E2FB3-00F9-4195-A754-8C2D48C00164}"/>
              </a:ext>
            </a:extLst>
          </p:cNvPr>
          <p:cNvSpPr/>
          <p:nvPr/>
        </p:nvSpPr>
        <p:spPr>
          <a:xfrm flipV="1">
            <a:off x="249571" y="1134075"/>
            <a:ext cx="7928332" cy="4640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669A5FC-AFD5-408A-93DA-15AFC86A3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38" y="4922121"/>
            <a:ext cx="1338186" cy="133818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B628BF3-7A57-4A96-8504-812C4C9296D0}"/>
              </a:ext>
            </a:extLst>
          </p:cNvPr>
          <p:cNvSpPr/>
          <p:nvPr/>
        </p:nvSpPr>
        <p:spPr>
          <a:xfrm flipV="1">
            <a:off x="7018574" y="4849870"/>
            <a:ext cx="1493798" cy="1515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39868FC-8FBA-4B3B-AB67-907755BC9621}"/>
              </a:ext>
            </a:extLst>
          </p:cNvPr>
          <p:cNvCxnSpPr/>
          <p:nvPr/>
        </p:nvCxnSpPr>
        <p:spPr>
          <a:xfrm flipV="1">
            <a:off x="7123738" y="5055177"/>
            <a:ext cx="1324365" cy="131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86AD770-8C6D-44BA-AE0C-8F9B37808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45" y="5627593"/>
            <a:ext cx="1019527" cy="76072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0269D7-179E-41EF-A33E-8DBCE4B01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01" y="5759614"/>
            <a:ext cx="242400" cy="24240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093022-4872-4A61-8DE3-948CD0A5B100}"/>
              </a:ext>
            </a:extLst>
          </p:cNvPr>
          <p:cNvCxnSpPr>
            <a:cxnSpLocks/>
          </p:cNvCxnSpPr>
          <p:nvPr/>
        </p:nvCxnSpPr>
        <p:spPr>
          <a:xfrm>
            <a:off x="8078448" y="5871330"/>
            <a:ext cx="433924" cy="21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93F8313-9F75-4DC3-8238-6052B0942B87}"/>
              </a:ext>
            </a:extLst>
          </p:cNvPr>
          <p:cNvCxnSpPr/>
          <p:nvPr/>
        </p:nvCxnSpPr>
        <p:spPr>
          <a:xfrm flipH="1" flipV="1">
            <a:off x="6189785" y="3009071"/>
            <a:ext cx="1699846" cy="2446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535FF5C-38D0-434E-8468-CBFAF9CAE04D}"/>
              </a:ext>
            </a:extLst>
          </p:cNvPr>
          <p:cNvSpPr/>
          <p:nvPr/>
        </p:nvSpPr>
        <p:spPr>
          <a:xfrm>
            <a:off x="10703169" y="5455227"/>
            <a:ext cx="1533570" cy="4374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G.GENESIS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182EC0-5558-45A8-8DC8-666472F565A4}"/>
              </a:ext>
            </a:extLst>
          </p:cNvPr>
          <p:cNvSpPr txBox="1"/>
          <p:nvPr/>
        </p:nvSpPr>
        <p:spPr>
          <a:xfrm>
            <a:off x="11415788" y="5657065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Adam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60AEEBB-93DC-4570-B7BD-50576C66087B}"/>
              </a:ext>
            </a:extLst>
          </p:cNvPr>
          <p:cNvSpPr txBox="1"/>
          <p:nvPr/>
        </p:nvSpPr>
        <p:spPr>
          <a:xfrm>
            <a:off x="2407910" y="350952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9A6FCF8-7832-4241-9703-C8F343D5A5B5}"/>
              </a:ext>
            </a:extLst>
          </p:cNvPr>
          <p:cNvCxnSpPr/>
          <p:nvPr/>
        </p:nvCxnSpPr>
        <p:spPr>
          <a:xfrm flipH="1" flipV="1">
            <a:off x="2738289" y="3809171"/>
            <a:ext cx="122142" cy="15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247D2ED-D63F-41F9-9F1B-861601E5CA72}"/>
              </a:ext>
            </a:extLst>
          </p:cNvPr>
          <p:cNvSpPr txBox="1"/>
          <p:nvPr/>
        </p:nvSpPr>
        <p:spPr>
          <a:xfrm>
            <a:off x="354864" y="3601862"/>
            <a:ext cx="1770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COSTITUTION CORT(prof)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40685A6-9EF9-4DD6-90C3-6C3130D785C1}"/>
              </a:ext>
            </a:extLst>
          </p:cNvPr>
          <p:cNvCxnSpPr>
            <a:cxnSpLocks/>
          </p:cNvCxnSpPr>
          <p:nvPr/>
        </p:nvCxnSpPr>
        <p:spPr>
          <a:xfrm flipH="1" flipV="1">
            <a:off x="1775484" y="3803066"/>
            <a:ext cx="235479" cy="26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8E4E0F8-1B4A-4ED6-B82E-4FEF7B6EABBC}"/>
              </a:ext>
            </a:extLst>
          </p:cNvPr>
          <p:cNvCxnSpPr>
            <a:cxnSpLocks/>
          </p:cNvCxnSpPr>
          <p:nvPr/>
        </p:nvCxnSpPr>
        <p:spPr>
          <a:xfrm flipV="1">
            <a:off x="1719570" y="3608730"/>
            <a:ext cx="278341" cy="248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83375660-B98D-46CB-B8A5-898C4A8291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2" y="5922910"/>
            <a:ext cx="1166767" cy="87394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18CE02E-7605-4B78-AF2F-D6141DB0A8C6}"/>
              </a:ext>
            </a:extLst>
          </p:cNvPr>
          <p:cNvCxnSpPr>
            <a:cxnSpLocks/>
          </p:cNvCxnSpPr>
          <p:nvPr/>
        </p:nvCxnSpPr>
        <p:spPr>
          <a:xfrm flipV="1">
            <a:off x="586154" y="6072240"/>
            <a:ext cx="2274277" cy="78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E64C1F44-0FDC-4300-8ACE-B4C7F22218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295" y="5930769"/>
            <a:ext cx="900407" cy="90040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4700D7D-8FE4-4011-9DE9-E4C3C5262A51}"/>
              </a:ext>
            </a:extLst>
          </p:cNvPr>
          <p:cNvCxnSpPr/>
          <p:nvPr/>
        </p:nvCxnSpPr>
        <p:spPr>
          <a:xfrm flipH="1" flipV="1">
            <a:off x="2125862" y="5892671"/>
            <a:ext cx="1637246" cy="90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D59D5EA-9FC1-40F5-A28B-091209FB9872}"/>
              </a:ext>
            </a:extLst>
          </p:cNvPr>
          <p:cNvCxnSpPr>
            <a:cxnSpLocks/>
          </p:cNvCxnSpPr>
          <p:nvPr/>
        </p:nvCxnSpPr>
        <p:spPr>
          <a:xfrm flipH="1" flipV="1">
            <a:off x="1097701" y="5816259"/>
            <a:ext cx="2904272" cy="1061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5D2C7D58-1506-4C5C-B820-818296C817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20" y="5971173"/>
            <a:ext cx="262670" cy="26267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A3AFE56-B209-41A7-AC76-0DBAD6705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54" y="6361833"/>
            <a:ext cx="261019" cy="392242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747E000C-A43B-4A63-941B-3BAA03F092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7" y="6388317"/>
            <a:ext cx="230246" cy="34599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41397E6-A542-4483-896C-DE95DB6C26DF}"/>
              </a:ext>
            </a:extLst>
          </p:cNvPr>
          <p:cNvSpPr txBox="1"/>
          <p:nvPr/>
        </p:nvSpPr>
        <p:spPr>
          <a:xfrm>
            <a:off x="-64263" y="6226363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micehalbach</a:t>
            </a:r>
            <a:r>
              <a:rPr lang="en-US" sz="800" strike="sngStrike" dirty="0"/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EA5F19D-9F15-4213-88F9-2197BF034149}"/>
              </a:ext>
            </a:extLst>
          </p:cNvPr>
          <p:cNvSpPr txBox="1"/>
          <p:nvPr/>
        </p:nvSpPr>
        <p:spPr>
          <a:xfrm>
            <a:off x="-31585" y="6152929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HOMICIDE:MAYROR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40A4FC6-C299-4D04-ADB9-F9E0A8BD1964}"/>
              </a:ext>
            </a:extLst>
          </p:cNvPr>
          <p:cNvCxnSpPr>
            <a:endCxn id="76" idx="2"/>
          </p:cNvCxnSpPr>
          <p:nvPr/>
        </p:nvCxnSpPr>
        <p:spPr>
          <a:xfrm flipV="1">
            <a:off x="767560" y="6233843"/>
            <a:ext cx="275395" cy="324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E81168B3-26F9-4940-B5F4-7F1A824820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5925" y="5848385"/>
            <a:ext cx="334184" cy="365514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F941998-F41F-4A75-B311-6414066A793A}"/>
              </a:ext>
            </a:extLst>
          </p:cNvPr>
          <p:cNvCxnSpPr>
            <a:endCxn id="82" idx="3"/>
          </p:cNvCxnSpPr>
          <p:nvPr/>
        </p:nvCxnSpPr>
        <p:spPr>
          <a:xfrm>
            <a:off x="354864" y="5871330"/>
            <a:ext cx="639794" cy="38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F1C567E0-0C73-4E17-B038-1C31044081AB}"/>
              </a:ext>
            </a:extLst>
          </p:cNvPr>
          <p:cNvCxnSpPr>
            <a:stCxn id="85" idx="3"/>
            <a:endCxn id="76" idx="3"/>
          </p:cNvCxnSpPr>
          <p:nvPr/>
        </p:nvCxnSpPr>
        <p:spPr>
          <a:xfrm>
            <a:off x="820109" y="6031142"/>
            <a:ext cx="354181" cy="71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C3F4DC81-F44B-43B8-BE25-46FF3856CF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47886" y="3505967"/>
            <a:ext cx="901235" cy="2853917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E1F470-FE45-4EFC-B628-502D19AA3AE0}"/>
              </a:ext>
            </a:extLst>
          </p:cNvPr>
          <p:cNvCxnSpPr/>
          <p:nvPr/>
        </p:nvCxnSpPr>
        <p:spPr>
          <a:xfrm flipV="1">
            <a:off x="3763108" y="3094892"/>
            <a:ext cx="1271935" cy="34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E82BBCF6-DE1E-4EEF-A1B8-318A0ED43435}"/>
              </a:ext>
            </a:extLst>
          </p:cNvPr>
          <p:cNvSpPr txBox="1"/>
          <p:nvPr/>
        </p:nvSpPr>
        <p:spPr>
          <a:xfrm>
            <a:off x="4047886" y="6370108"/>
            <a:ext cx="252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KIGN.JFK</a:t>
            </a:r>
            <a:r>
              <a:rPr lang="en-US" strike="sngStrike" dirty="0"/>
              <a:t>(</a:t>
            </a:r>
            <a:r>
              <a:rPr lang="en-US" strike="sngStrike" dirty="0" err="1"/>
              <a:t>bww</a:t>
            </a:r>
            <a:r>
              <a:rPr lang="en-US" strike="sngStrike" dirty="0"/>
              <a:t> actor, lee)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E424F9A-2D1B-4229-904D-9C8EA94329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51719" y="4330691"/>
            <a:ext cx="1156642" cy="163324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C8350E5-5D92-4981-B6A1-200D601027A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43" y="5171494"/>
            <a:ext cx="721547" cy="901036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79183762-62BD-4D7A-AB26-210A51A89D51}"/>
              </a:ext>
            </a:extLst>
          </p:cNvPr>
          <p:cNvSpPr txBox="1"/>
          <p:nvPr/>
        </p:nvSpPr>
        <p:spPr>
          <a:xfrm>
            <a:off x="2208700" y="4867965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58EE33C-EF1A-4AA8-8DE7-52B5C4208D57}"/>
              </a:ext>
            </a:extLst>
          </p:cNvPr>
          <p:cNvSpPr txBox="1"/>
          <p:nvPr/>
        </p:nvSpPr>
        <p:spPr>
          <a:xfrm>
            <a:off x="3162420" y="46390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LARI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57E5DE09-D159-4538-89F0-38241640C0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45" y="4919148"/>
            <a:ext cx="504876" cy="76972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6A821C0-2295-468A-B96C-4BB042ED8FDE}"/>
              </a:ext>
            </a:extLst>
          </p:cNvPr>
          <p:cNvSpPr/>
          <p:nvPr/>
        </p:nvSpPr>
        <p:spPr>
          <a:xfrm flipV="1">
            <a:off x="4043282" y="3487937"/>
            <a:ext cx="941522" cy="28804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AAE8217F-8233-42BC-B2A2-3AF3D4321B4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05" y="6217237"/>
            <a:ext cx="861797" cy="51707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241D78-981D-4E6E-9581-00F1C902E6AC}"/>
              </a:ext>
            </a:extLst>
          </p:cNvPr>
          <p:cNvCxnSpPr/>
          <p:nvPr/>
        </p:nvCxnSpPr>
        <p:spPr>
          <a:xfrm flipV="1">
            <a:off x="4173415" y="3740598"/>
            <a:ext cx="656493" cy="201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46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815338A-78F7-452B-9C91-AEA19BBF5520}"/>
              </a:ext>
            </a:extLst>
          </p:cNvPr>
          <p:cNvSpPr/>
          <p:nvPr/>
        </p:nvSpPr>
        <p:spPr>
          <a:xfrm>
            <a:off x="2942492" y="3270739"/>
            <a:ext cx="621324" cy="1019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511319-8E55-4F6C-A56A-750FDC5F90C7}"/>
              </a:ext>
            </a:extLst>
          </p:cNvPr>
          <p:cNvSpPr/>
          <p:nvPr/>
        </p:nvSpPr>
        <p:spPr>
          <a:xfrm>
            <a:off x="2942492" y="4577863"/>
            <a:ext cx="621324" cy="10199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043C2A-DE75-41B0-851B-206AE099DE5F}"/>
              </a:ext>
            </a:extLst>
          </p:cNvPr>
          <p:cNvSpPr/>
          <p:nvPr/>
        </p:nvSpPr>
        <p:spPr>
          <a:xfrm>
            <a:off x="2942492" y="1963615"/>
            <a:ext cx="621324" cy="10199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D36BDF-2742-420B-A7B5-BBBDA09576F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48C81-8F51-418D-9F59-6FB4CE35A672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BB74B3-BA70-48B4-BC1F-6A84E40C47FA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000B1-F5CA-4C53-8D5C-6B625AF51D7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A7133D-45C2-46D6-B102-8DFB8EC4D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381" y="3286859"/>
            <a:ext cx="1364619" cy="10221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2D1F5B-E489-4169-A4D2-FBCD97E1F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2" y="1017566"/>
            <a:ext cx="1752600" cy="26098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D106E9-0A69-4624-AD14-DC5ACD590719}"/>
              </a:ext>
            </a:extLst>
          </p:cNvPr>
          <p:cNvCxnSpPr/>
          <p:nvPr/>
        </p:nvCxnSpPr>
        <p:spPr>
          <a:xfrm flipV="1">
            <a:off x="504092" y="1125415"/>
            <a:ext cx="2321170" cy="2778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4DEAD6-F0AB-467F-9AE3-D45722107B25}"/>
              </a:ext>
            </a:extLst>
          </p:cNvPr>
          <p:cNvSpPr/>
          <p:nvPr/>
        </p:nvSpPr>
        <p:spPr>
          <a:xfrm flipV="1">
            <a:off x="687524" y="1017566"/>
            <a:ext cx="1849403" cy="2609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8D2C244-BDEA-4075-8D6A-8A7ED6E938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50" y="3247220"/>
            <a:ext cx="1312510" cy="36355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BB5218-0EBE-4271-BCC8-7188E45FC17E}"/>
              </a:ext>
            </a:extLst>
          </p:cNvPr>
          <p:cNvCxnSpPr/>
          <p:nvPr/>
        </p:nvCxnSpPr>
        <p:spPr>
          <a:xfrm>
            <a:off x="1066800" y="3247220"/>
            <a:ext cx="1113692" cy="363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A2BB63E-197B-43B2-BC3D-C06D44BF744C}"/>
              </a:ext>
            </a:extLst>
          </p:cNvPr>
          <p:cNvSpPr/>
          <p:nvPr/>
        </p:nvSpPr>
        <p:spPr>
          <a:xfrm flipV="1">
            <a:off x="709958" y="991922"/>
            <a:ext cx="1849403" cy="2609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5B1467C-0059-42E4-90E7-EB80F3A3F7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518" y="4568357"/>
            <a:ext cx="1081068" cy="108106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E66605-40E2-4743-BF7D-C4CDC0A22AE6}"/>
              </a:ext>
            </a:extLst>
          </p:cNvPr>
          <p:cNvCxnSpPr/>
          <p:nvPr/>
        </p:nvCxnSpPr>
        <p:spPr>
          <a:xfrm>
            <a:off x="3763108" y="4568357"/>
            <a:ext cx="1570892" cy="130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48ACE8-8B6D-4674-B243-3C92BD2A688F}"/>
              </a:ext>
            </a:extLst>
          </p:cNvPr>
          <p:cNvCxnSpPr/>
          <p:nvPr/>
        </p:nvCxnSpPr>
        <p:spPr>
          <a:xfrm>
            <a:off x="3969381" y="3145479"/>
            <a:ext cx="1570892" cy="130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310D3CD-FF7B-4758-B4C6-C47D662BCD29}"/>
              </a:ext>
            </a:extLst>
          </p:cNvPr>
          <p:cNvSpPr/>
          <p:nvPr/>
        </p:nvSpPr>
        <p:spPr>
          <a:xfrm flipV="1">
            <a:off x="3959081" y="3247219"/>
            <a:ext cx="1374920" cy="10852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41ACA8-CF4D-4E0E-A644-FE8B2E3BE5CA}"/>
              </a:ext>
            </a:extLst>
          </p:cNvPr>
          <p:cNvSpPr/>
          <p:nvPr/>
        </p:nvSpPr>
        <p:spPr>
          <a:xfrm flipV="1">
            <a:off x="3889518" y="4545210"/>
            <a:ext cx="1374920" cy="10852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6F3D9C6-0B26-4DDB-87BD-DD3DD7BB0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569" y="2546842"/>
            <a:ext cx="568294" cy="75870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5DA499-0977-47EC-9971-54971F57EFF9}"/>
              </a:ext>
            </a:extLst>
          </p:cNvPr>
          <p:cNvCxnSpPr/>
          <p:nvPr/>
        </p:nvCxnSpPr>
        <p:spPr>
          <a:xfrm flipV="1">
            <a:off x="9646582" y="2426491"/>
            <a:ext cx="1770184" cy="1146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E55AB95-1912-4AC4-9694-5D915B2ABE5D}"/>
              </a:ext>
            </a:extLst>
          </p:cNvPr>
          <p:cNvSpPr/>
          <p:nvPr/>
        </p:nvSpPr>
        <p:spPr>
          <a:xfrm flipV="1">
            <a:off x="10311569" y="2488948"/>
            <a:ext cx="568294" cy="8165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A4AE00C-55B2-4DD4-86AA-E00DFC3A32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934" y="2569516"/>
            <a:ext cx="952654" cy="74932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D8D95F4-DBA1-4696-AAB6-92995480EE94}"/>
              </a:ext>
            </a:extLst>
          </p:cNvPr>
          <p:cNvCxnSpPr/>
          <p:nvPr/>
        </p:nvCxnSpPr>
        <p:spPr>
          <a:xfrm flipV="1">
            <a:off x="10240108" y="2661452"/>
            <a:ext cx="1770184" cy="1146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6BC73AB-5162-4F11-885E-4AED347AE0A2}"/>
              </a:ext>
            </a:extLst>
          </p:cNvPr>
          <p:cNvSpPr/>
          <p:nvPr/>
        </p:nvSpPr>
        <p:spPr>
          <a:xfrm flipV="1">
            <a:off x="11110092" y="2517894"/>
            <a:ext cx="965496" cy="8165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6B3FA7A-7623-4F0B-851C-C8B3A823B7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021" y="3234620"/>
            <a:ext cx="1044388" cy="10213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F1792A1-8803-41FE-9FD2-2C82E4C091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670" y="3247219"/>
            <a:ext cx="1044388" cy="10213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D30B64C-0F3A-4A25-B8C2-CE31ADD86F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78" y="3305543"/>
            <a:ext cx="1580617" cy="98510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C35C7F-DD44-49EA-A7CC-4714710FDD1A}"/>
              </a:ext>
            </a:extLst>
          </p:cNvPr>
          <p:cNvCxnSpPr/>
          <p:nvPr/>
        </p:nvCxnSpPr>
        <p:spPr>
          <a:xfrm flipV="1">
            <a:off x="5868572" y="3789824"/>
            <a:ext cx="162643" cy="542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D0C9E9A-7BCC-4948-8D0D-D17B11D2EC0D}"/>
              </a:ext>
            </a:extLst>
          </p:cNvPr>
          <p:cNvCxnSpPr/>
          <p:nvPr/>
        </p:nvCxnSpPr>
        <p:spPr>
          <a:xfrm flipV="1">
            <a:off x="6902308" y="3903785"/>
            <a:ext cx="312763" cy="54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8485C6-38B7-4AD8-8D9E-1BAEAFA5111B}"/>
              </a:ext>
            </a:extLst>
          </p:cNvPr>
          <p:cNvCxnSpPr/>
          <p:nvPr/>
        </p:nvCxnSpPr>
        <p:spPr>
          <a:xfrm flipV="1">
            <a:off x="8217877" y="3572826"/>
            <a:ext cx="304061" cy="8775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D03E9B8-FDF4-43A7-A18F-E9A215F20F08}"/>
              </a:ext>
            </a:extLst>
          </p:cNvPr>
          <p:cNvSpPr txBox="1"/>
          <p:nvPr/>
        </p:nvSpPr>
        <p:spPr>
          <a:xfrm>
            <a:off x="6701875" y="198479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§181a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4331C7-702A-4083-A289-98FF69DADD40}"/>
              </a:ext>
            </a:extLst>
          </p:cNvPr>
          <p:cNvSpPr txBox="1"/>
          <p:nvPr/>
        </p:nvSpPr>
        <p:spPr>
          <a:xfrm>
            <a:off x="6735533" y="2292726"/>
            <a:ext cx="168584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STANFORD:PMP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A7DA9FE-0F34-4F09-A382-85A2E407372F}"/>
              </a:ext>
            </a:extLst>
          </p:cNvPr>
          <p:cNvSpPr txBox="1"/>
          <p:nvPr/>
        </p:nvSpPr>
        <p:spPr>
          <a:xfrm>
            <a:off x="6083939" y="2442060"/>
            <a:ext cx="2371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!Marin City</a:t>
            </a:r>
          </a:p>
          <a:p>
            <a:r>
              <a:rPr lang="en-US" strike="sngStrike" dirty="0"/>
              <a:t>!</a:t>
            </a:r>
            <a:r>
              <a:rPr lang="en-US" strike="sngStrike" dirty="0" err="1"/>
              <a:t>kit</a:t>
            </a:r>
            <a:r>
              <a:rPr lang="en-US" dirty="0" err="1"/>
              <a:t>.nonPolcieSexAbuse</a:t>
            </a:r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AE3CE57-0541-4276-BBA7-62CF648D4D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22" y="1963441"/>
            <a:ext cx="1866551" cy="104526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3B06FB-4C64-4EAF-99DE-8190B4174350}"/>
              </a:ext>
            </a:extLst>
          </p:cNvPr>
          <p:cNvCxnSpPr/>
          <p:nvPr/>
        </p:nvCxnSpPr>
        <p:spPr>
          <a:xfrm flipH="1">
            <a:off x="3563816" y="1908979"/>
            <a:ext cx="2304756" cy="1107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463132-38AA-403E-8E91-037139472244}"/>
              </a:ext>
            </a:extLst>
          </p:cNvPr>
          <p:cNvCxnSpPr/>
          <p:nvPr/>
        </p:nvCxnSpPr>
        <p:spPr>
          <a:xfrm flipH="1" flipV="1">
            <a:off x="6735533" y="2086708"/>
            <a:ext cx="728089" cy="33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0FD5883-C009-4B81-8B84-2719207C7852}"/>
              </a:ext>
            </a:extLst>
          </p:cNvPr>
          <p:cNvSpPr txBox="1"/>
          <p:nvPr/>
        </p:nvSpPr>
        <p:spPr>
          <a:xfrm>
            <a:off x="5835548" y="20571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05AF11-F5E2-47C4-9CBF-08C765FBFC6B}"/>
              </a:ext>
            </a:extLst>
          </p:cNvPr>
          <p:cNvSpPr/>
          <p:nvPr/>
        </p:nvSpPr>
        <p:spPr>
          <a:xfrm flipV="1">
            <a:off x="2970290" y="1960376"/>
            <a:ext cx="6560572" cy="1061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93A82FE-9E1B-41DE-A7C6-8451AAD9A0E3}"/>
              </a:ext>
            </a:extLst>
          </p:cNvPr>
          <p:cNvSpPr/>
          <p:nvPr/>
        </p:nvSpPr>
        <p:spPr>
          <a:xfrm flipV="1">
            <a:off x="2891422" y="4565524"/>
            <a:ext cx="6560572" cy="1061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F6BC12-6BDA-47F0-A5C4-0ACF8A74DEE5}"/>
              </a:ext>
            </a:extLst>
          </p:cNvPr>
          <p:cNvSpPr txBox="1"/>
          <p:nvPr/>
        </p:nvSpPr>
        <p:spPr>
          <a:xfrm>
            <a:off x="878024" y="1069563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9470D375-BE4F-41B6-9E97-79EFD0EDDB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397" y="3609066"/>
            <a:ext cx="634898" cy="394305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16B71F8-6AA5-4F8E-8BC5-8FA810C3ACFF}"/>
              </a:ext>
            </a:extLst>
          </p:cNvPr>
          <p:cNvCxnSpPr/>
          <p:nvPr/>
        </p:nvCxnSpPr>
        <p:spPr>
          <a:xfrm>
            <a:off x="9883219" y="3478047"/>
            <a:ext cx="559782" cy="972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70C3B02-B729-4E1A-BB8B-67C3F0E7667D}"/>
              </a:ext>
            </a:extLst>
          </p:cNvPr>
          <p:cNvSpPr/>
          <p:nvPr/>
        </p:nvSpPr>
        <p:spPr>
          <a:xfrm flipV="1">
            <a:off x="2891422" y="3177820"/>
            <a:ext cx="7559848" cy="11435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63C653-309A-4022-8E84-C23C0E9C8C9E}"/>
              </a:ext>
            </a:extLst>
          </p:cNvPr>
          <p:cNvSpPr txBox="1"/>
          <p:nvPr/>
        </p:nvSpPr>
        <p:spPr>
          <a:xfrm>
            <a:off x="1708665" y="2778720"/>
            <a:ext cx="428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Gary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27CDF5-A856-46F5-AE80-316A1D31C11C}"/>
              </a:ext>
            </a:extLst>
          </p:cNvPr>
          <p:cNvSpPr txBox="1"/>
          <p:nvPr/>
        </p:nvSpPr>
        <p:spPr>
          <a:xfrm>
            <a:off x="996388" y="2047730"/>
            <a:ext cx="128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Lisa</a:t>
            </a:r>
            <a:r>
              <a:rPr lang="en-US" sz="800" strike="sngStrike" dirty="0"/>
              <a:t> and Fred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EF88149-36B4-401B-8C3C-45E1CD523378}"/>
              </a:ext>
            </a:extLst>
          </p:cNvPr>
          <p:cNvSpPr/>
          <p:nvPr/>
        </p:nvSpPr>
        <p:spPr>
          <a:xfrm>
            <a:off x="5078453" y="990633"/>
            <a:ext cx="2072809" cy="1471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41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18EAF9-40E7-4298-9DD1-6E01F733D21F}"/>
              </a:ext>
            </a:extLst>
          </p:cNvPr>
          <p:cNvSpPr txBox="1"/>
          <p:nvPr/>
        </p:nvSpPr>
        <p:spPr>
          <a:xfrm>
            <a:off x="2838908" y="1492234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!ATOMCLOCK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8CA75E-F2F8-4A31-A820-B6E99AC63106}"/>
              </a:ext>
            </a:extLst>
          </p:cNvPr>
          <p:cNvSpPr txBox="1"/>
          <p:nvPr/>
        </p:nvSpPr>
        <p:spPr>
          <a:xfrm>
            <a:off x="10240108" y="2086708"/>
            <a:ext cx="2091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trike="sngStrike" dirty="0" err="1"/>
              <a:t>EINSTEIN.St</a:t>
            </a:r>
            <a:r>
              <a:rPr lang="en-US" strike="sngStrike" dirty="0"/>
              <a:t>. Peter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2C60FE-4A6E-43EA-BE4E-F8FA45D17D1A}"/>
              </a:ext>
            </a:extLst>
          </p:cNvPr>
          <p:cNvSpPr/>
          <p:nvPr/>
        </p:nvSpPr>
        <p:spPr>
          <a:xfrm flipV="1">
            <a:off x="2727426" y="966478"/>
            <a:ext cx="9464573" cy="4900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837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83F779-81FB-49A5-9225-3667E1C6989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9DB4EB-59A0-472D-AC4F-4D64296AA65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D090BE-84E9-46A5-B601-94F6445F3C87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AD237-D117-4F27-B0FB-D439415CCE15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49B27A-3CAB-46B1-8B5A-9ADA2A7521E7}"/>
              </a:ext>
            </a:extLst>
          </p:cNvPr>
          <p:cNvSpPr/>
          <p:nvPr/>
        </p:nvSpPr>
        <p:spPr>
          <a:xfrm>
            <a:off x="43786" y="43886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61220D-1A72-4EF8-82AB-2C9732B9E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43" y="2674635"/>
            <a:ext cx="1867130" cy="13985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EC61E-C978-4EB6-890E-CD32FDDDA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88" y="3999082"/>
            <a:ext cx="1453379" cy="14533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36B3E90-4C63-4890-9BCB-9C3C77574D9D}"/>
              </a:ext>
            </a:extLst>
          </p:cNvPr>
          <p:cNvCxnSpPr>
            <a:cxnSpLocks/>
          </p:cNvCxnSpPr>
          <p:nvPr/>
        </p:nvCxnSpPr>
        <p:spPr>
          <a:xfrm flipH="1" flipV="1">
            <a:off x="5749662" y="2607091"/>
            <a:ext cx="1976361" cy="1335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57AAB54-3027-4C3F-817D-B3084181C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396" y="4388693"/>
            <a:ext cx="834444" cy="834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ABE6C7-8D7E-4D45-AEA8-9FCDE6EBC3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788" y="1328106"/>
            <a:ext cx="1352838" cy="20329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D7167C-874D-48A2-88A8-5F6779765D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258" y="1344356"/>
            <a:ext cx="1370534" cy="205954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F2B722-FBEE-4E36-8AF1-53221CA01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096" y="3879788"/>
            <a:ext cx="1421191" cy="15544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BAE0A4-4C8D-4C2D-807E-26EFA6B111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4505" y="1691483"/>
            <a:ext cx="2296084" cy="32422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C236218-F799-4A9B-9B5A-A724DC78CE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39" y="3856116"/>
            <a:ext cx="1328889" cy="16594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91D397-BB4F-474D-B3A7-35774909270B}"/>
              </a:ext>
            </a:extLst>
          </p:cNvPr>
          <p:cNvSpPr txBox="1"/>
          <p:nvPr/>
        </p:nvSpPr>
        <p:spPr>
          <a:xfrm>
            <a:off x="8051906" y="3312834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3A0058-66F3-455B-BC21-A704D7000B09}"/>
              </a:ext>
            </a:extLst>
          </p:cNvPr>
          <p:cNvSpPr txBox="1"/>
          <p:nvPr/>
        </p:nvSpPr>
        <p:spPr>
          <a:xfrm>
            <a:off x="10085676" y="222709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23EB0E-09C7-47E8-A22F-88388EF837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68" y="2716133"/>
            <a:ext cx="1248654" cy="19036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41B251-7275-48AC-856B-C2C7C4CAAB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587" y="1990768"/>
            <a:ext cx="1104146" cy="66248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02BB698-CA5C-4069-9B72-2A06D48437AE}"/>
              </a:ext>
            </a:extLst>
          </p:cNvPr>
          <p:cNvSpPr/>
          <p:nvPr/>
        </p:nvSpPr>
        <p:spPr>
          <a:xfrm>
            <a:off x="3745546" y="954750"/>
            <a:ext cx="4406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karlsruhe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.kd.k7.d71.kdd@</a:t>
            </a:r>
            <a:r>
              <a:rPr lang="en-US" b="1" dirty="0">
                <a:solidFill>
                  <a:srgbClr val="5F6368"/>
                </a:solidFill>
                <a:latin typeface="arial" panose="020B0604020202020204" pitchFamily="34" charset="0"/>
              </a:rPr>
              <a:t>polizei</a:t>
            </a:r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.bwl.de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E939FB-E4D1-4F30-A8FE-3F594E5C3FAB}"/>
              </a:ext>
            </a:extLst>
          </p:cNvPr>
          <p:cNvSpPr/>
          <p:nvPr/>
        </p:nvSpPr>
        <p:spPr>
          <a:xfrm>
            <a:off x="6104133" y="4019361"/>
            <a:ext cx="774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68E60B-F189-410D-A524-CBBE44CB2184}"/>
              </a:ext>
            </a:extLst>
          </p:cNvPr>
          <p:cNvSpPr txBox="1"/>
          <p:nvPr/>
        </p:nvSpPr>
        <p:spPr>
          <a:xfrm>
            <a:off x="7821195" y="5689524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kito,micheala</a:t>
            </a:r>
            <a:r>
              <a:rPr lang="en-US" sz="800" strike="sngStrike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BFE191-8D1F-4604-A627-7EF705ACD188}"/>
              </a:ext>
            </a:extLst>
          </p:cNvPr>
          <p:cNvSpPr txBox="1"/>
          <p:nvPr/>
        </p:nvSpPr>
        <p:spPr>
          <a:xfrm>
            <a:off x="91559" y="3471682"/>
            <a:ext cx="267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Susepct</a:t>
            </a:r>
            <a:r>
              <a:rPr lang="en-US" dirty="0"/>
              <a:t>: IPX CAR:WRENCH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652AC1-DCC3-4E97-96D0-C76D686C2DE9}"/>
              </a:ext>
            </a:extLst>
          </p:cNvPr>
          <p:cNvSpPr txBox="1"/>
          <p:nvPr/>
        </p:nvSpPr>
        <p:spPr>
          <a:xfrm>
            <a:off x="2767400" y="359021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F774C2-E6A8-417E-AC2E-04FC3064E38F}"/>
              </a:ext>
            </a:extLst>
          </p:cNvPr>
          <p:cNvCxnSpPr/>
          <p:nvPr/>
        </p:nvCxnSpPr>
        <p:spPr>
          <a:xfrm flipV="1">
            <a:off x="1981200" y="3999082"/>
            <a:ext cx="786200" cy="75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6F737C-4527-4B9F-8454-DCF9CDCFAEB3}"/>
              </a:ext>
            </a:extLst>
          </p:cNvPr>
          <p:cNvCxnSpPr/>
          <p:nvPr/>
        </p:nvCxnSpPr>
        <p:spPr>
          <a:xfrm flipV="1">
            <a:off x="2391202" y="4319571"/>
            <a:ext cx="786200" cy="75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324088-2B72-4748-8EB6-CC82DD4ED487}"/>
              </a:ext>
            </a:extLst>
          </p:cNvPr>
          <p:cNvCxnSpPr/>
          <p:nvPr/>
        </p:nvCxnSpPr>
        <p:spPr>
          <a:xfrm flipV="1">
            <a:off x="2245688" y="1210400"/>
            <a:ext cx="1118835" cy="228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333F9F-D109-46D6-B74D-F38DD0718C6A}"/>
              </a:ext>
            </a:extLst>
          </p:cNvPr>
          <p:cNvCxnSpPr>
            <a:endCxn id="33" idx="1"/>
          </p:cNvCxnSpPr>
          <p:nvPr/>
        </p:nvCxnSpPr>
        <p:spPr>
          <a:xfrm flipH="1">
            <a:off x="91559" y="3625135"/>
            <a:ext cx="2718283" cy="31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5BAF8F2-E3CC-432B-AC02-C780138450A7}"/>
              </a:ext>
            </a:extLst>
          </p:cNvPr>
          <p:cNvSpPr txBox="1"/>
          <p:nvPr/>
        </p:nvSpPr>
        <p:spPr>
          <a:xfrm>
            <a:off x="6491322" y="626030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SQ.LEVEL: !FREE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19B3F91-87C0-4E97-AF6C-2929B7EDD0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3119" y="5515574"/>
            <a:ext cx="1225785" cy="137198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9A8A909-0D04-4348-B03F-630B427E3BFB}"/>
              </a:ext>
            </a:extLst>
          </p:cNvPr>
          <p:cNvCxnSpPr/>
          <p:nvPr/>
        </p:nvCxnSpPr>
        <p:spPr>
          <a:xfrm>
            <a:off x="370157" y="5452461"/>
            <a:ext cx="11540489" cy="63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E43CB8F7-40F3-4098-830A-AD63056514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539" y="5526559"/>
            <a:ext cx="2186533" cy="13818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9F2DE14-B11D-4225-90E5-46467B45A5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090" y="5549276"/>
            <a:ext cx="1540910" cy="1371122"/>
          </a:xfrm>
          <a:prstGeom prst="rect">
            <a:avLst/>
          </a:prstGeom>
        </p:spPr>
      </p:pic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2063A384-318A-452E-8887-EE8EB196266D}"/>
              </a:ext>
            </a:extLst>
          </p:cNvPr>
          <p:cNvSpPr/>
          <p:nvPr/>
        </p:nvSpPr>
        <p:spPr>
          <a:xfrm>
            <a:off x="10386480" y="1330678"/>
            <a:ext cx="1541967" cy="136079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62288B-3AD1-45FC-9FEB-1F66A90E34E2}"/>
              </a:ext>
            </a:extLst>
          </p:cNvPr>
          <p:cNvSpPr txBox="1"/>
          <p:nvPr/>
        </p:nvSpPr>
        <p:spPr>
          <a:xfrm>
            <a:off x="10797322" y="1816757"/>
            <a:ext cx="8242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</a:t>
            </a:r>
          </a:p>
          <a:p>
            <a:r>
              <a:rPr lang="en-US" sz="800" dirty="0"/>
              <a:t>MANAGEMENT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9908C1-B021-43A5-89C4-E6DDC70F4224}"/>
              </a:ext>
            </a:extLst>
          </p:cNvPr>
          <p:cNvCxnSpPr/>
          <p:nvPr/>
        </p:nvCxnSpPr>
        <p:spPr>
          <a:xfrm>
            <a:off x="10949354" y="1691483"/>
            <a:ext cx="286718" cy="682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D7C76759-0FB1-41D9-B851-6AFB8D66D5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20" y="1075638"/>
            <a:ext cx="587311" cy="8825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656565D-9877-4683-9D80-FF4036BA14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07" y="1123670"/>
            <a:ext cx="504938" cy="7590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517FAFC-0C90-4520-B6C4-40931247BEB2}"/>
              </a:ext>
            </a:extLst>
          </p:cNvPr>
          <p:cNvSpPr txBox="1"/>
          <p:nvPr/>
        </p:nvSpPr>
        <p:spPr>
          <a:xfrm>
            <a:off x="1700453" y="1038890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Municple</a:t>
            </a:r>
            <a:r>
              <a:rPr lang="en-US" dirty="0"/>
              <a:t>[]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C20D2F-952C-44BF-934E-17D4E015FB2B}"/>
              </a:ext>
            </a:extLst>
          </p:cNvPr>
          <p:cNvSpPr txBox="1"/>
          <p:nvPr/>
        </p:nvSpPr>
        <p:spPr>
          <a:xfrm>
            <a:off x="821387" y="883998"/>
            <a:ext cx="105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State:BW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E1486FC-0064-4D0F-B07A-320C9963B1CC}"/>
              </a:ext>
            </a:extLst>
          </p:cNvPr>
          <p:cNvSpPr/>
          <p:nvPr/>
        </p:nvSpPr>
        <p:spPr>
          <a:xfrm>
            <a:off x="-58878" y="780845"/>
            <a:ext cx="1251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Country;DE</a:t>
            </a:r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F611613-EDBD-4C46-AE9E-13C60CF74D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983" y="1353881"/>
            <a:ext cx="2121659" cy="118812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9106AF0-78AD-4B8D-B244-E15F1A1B4C6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04" y="3370591"/>
            <a:ext cx="1083743" cy="72306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2BF4FF-6DF3-4787-AE0B-6860D65018D4}"/>
              </a:ext>
            </a:extLst>
          </p:cNvPr>
          <p:cNvCxnSpPr/>
          <p:nvPr/>
        </p:nvCxnSpPr>
        <p:spPr>
          <a:xfrm flipV="1">
            <a:off x="4161692" y="2596425"/>
            <a:ext cx="1587970" cy="202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815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5E4895-A937-4214-ACA3-D5A1D434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940" y="4176741"/>
            <a:ext cx="296913" cy="3992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1F095C-4769-41B0-AF81-EF1EC7744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98" y="4176741"/>
            <a:ext cx="371038" cy="371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247CC6-0C96-44F3-8CE8-0A88383FD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57" y="4198530"/>
            <a:ext cx="399211" cy="3992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A970332-D6DA-488E-B24B-E758B1DAE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74" y="2899662"/>
            <a:ext cx="368362" cy="5535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BFDA9FA-0F7A-463D-89DA-347406064150}"/>
              </a:ext>
            </a:extLst>
          </p:cNvPr>
          <p:cNvSpPr txBox="1"/>
          <p:nvPr/>
        </p:nvSpPr>
        <p:spPr>
          <a:xfrm flipH="1">
            <a:off x="2478997" y="2657738"/>
            <a:ext cx="525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Visa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C10233-08C1-417D-A082-C2E51CD3B8BB}"/>
              </a:ext>
            </a:extLst>
          </p:cNvPr>
          <p:cNvSpPr txBox="1"/>
          <p:nvPr/>
        </p:nvSpPr>
        <p:spPr>
          <a:xfrm>
            <a:off x="2478998" y="3961297"/>
            <a:ext cx="630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uhaul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D482B3-BE05-40A6-8628-980487167F48}"/>
              </a:ext>
            </a:extLst>
          </p:cNvPr>
          <p:cNvSpPr txBox="1"/>
          <p:nvPr/>
        </p:nvSpPr>
        <p:spPr>
          <a:xfrm>
            <a:off x="3923616" y="396129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7/11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8211C-3A46-4D10-936D-A6C2125A891C}"/>
              </a:ext>
            </a:extLst>
          </p:cNvPr>
          <p:cNvSpPr txBox="1"/>
          <p:nvPr/>
        </p:nvSpPr>
        <p:spPr>
          <a:xfrm>
            <a:off x="3199772" y="397668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penske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E2C99-5C7B-4B7A-8608-5F7BB94A9FD2}"/>
              </a:ext>
            </a:extLst>
          </p:cNvPr>
          <p:cNvSpPr/>
          <p:nvPr/>
        </p:nvSpPr>
        <p:spPr>
          <a:xfrm flipV="1">
            <a:off x="2324974" y="2668115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8280E-309C-43B8-B682-15C034881216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377184-8CE5-4E79-87EB-7BAA784880D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B0C744-F170-4B37-97B2-477A5B9175D0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106CE2-D812-4391-A147-1F649E3F9C02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8AD725-74AC-43F8-8760-358D57E36C92}"/>
              </a:ext>
            </a:extLst>
          </p:cNvPr>
          <p:cNvSpPr/>
          <p:nvPr/>
        </p:nvSpPr>
        <p:spPr>
          <a:xfrm flipV="1">
            <a:off x="2345820" y="3884660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BBD324-5865-436F-BE0D-3908B0257D7F}"/>
              </a:ext>
            </a:extLst>
          </p:cNvPr>
          <p:cNvSpPr/>
          <p:nvPr/>
        </p:nvSpPr>
        <p:spPr>
          <a:xfrm flipV="1">
            <a:off x="3202705" y="3876845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B90D5B-97B3-4D67-A114-D3BC7F76A04A}"/>
              </a:ext>
            </a:extLst>
          </p:cNvPr>
          <p:cNvSpPr/>
          <p:nvPr/>
        </p:nvSpPr>
        <p:spPr>
          <a:xfrm flipV="1">
            <a:off x="3996369" y="3876844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A4B338A-9EBD-47A2-853F-2B0D34100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72" y="1822244"/>
            <a:ext cx="501180" cy="49895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9892C1-3217-4EB8-A544-8FAE845E3C81}"/>
              </a:ext>
            </a:extLst>
          </p:cNvPr>
          <p:cNvSpPr txBox="1"/>
          <p:nvPr/>
        </p:nvSpPr>
        <p:spPr>
          <a:xfrm>
            <a:off x="2621726" y="1559482"/>
            <a:ext cx="344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ibm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74DFA6A-E459-457F-AD19-08E049841641}"/>
              </a:ext>
            </a:extLst>
          </p:cNvPr>
          <p:cNvSpPr/>
          <p:nvPr/>
        </p:nvSpPr>
        <p:spPr>
          <a:xfrm flipV="1">
            <a:off x="2358871" y="1554094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D7BD83-3316-44D4-A257-ACBA78A28A29}"/>
              </a:ext>
            </a:extLst>
          </p:cNvPr>
          <p:cNvSpPr/>
          <p:nvPr/>
        </p:nvSpPr>
        <p:spPr>
          <a:xfrm>
            <a:off x="351692" y="1554094"/>
            <a:ext cx="1723293" cy="268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70E8C3-488C-457F-950B-264076D67691}"/>
              </a:ext>
            </a:extLst>
          </p:cNvPr>
          <p:cNvSpPr/>
          <p:nvPr/>
        </p:nvSpPr>
        <p:spPr>
          <a:xfrm>
            <a:off x="427593" y="1892972"/>
            <a:ext cx="1723293" cy="677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569F9DE-F282-43C3-98D7-93B813636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809" y="1976178"/>
            <a:ext cx="892229" cy="50005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90B7B6-9B60-40BA-8067-A07FB6F1A49C}"/>
              </a:ext>
            </a:extLst>
          </p:cNvPr>
          <p:cNvSpPr txBox="1"/>
          <p:nvPr/>
        </p:nvSpPr>
        <p:spPr>
          <a:xfrm>
            <a:off x="1315357" y="2109063"/>
            <a:ext cx="670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Gov.</a:t>
            </a:r>
          </a:p>
          <a:p>
            <a:r>
              <a:rPr lang="en-US" sz="800" dirty="0"/>
              <a:t>Alert</a:t>
            </a:r>
          </a:p>
          <a:p>
            <a:r>
              <a:rPr lang="en-US" sz="800" dirty="0"/>
              <a:t>Power Pont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5C6241E-4A80-4816-ADB6-2A4D70A99D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7" y="2735120"/>
            <a:ext cx="681987" cy="681987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CD3EAB-7373-4F0A-9332-1EE5A1BCA2B1}"/>
              </a:ext>
            </a:extLst>
          </p:cNvPr>
          <p:cNvCxnSpPr/>
          <p:nvPr/>
        </p:nvCxnSpPr>
        <p:spPr>
          <a:xfrm flipH="1">
            <a:off x="1026026" y="2500000"/>
            <a:ext cx="818749" cy="39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0D94BAC-9081-4726-9379-B15D08082351}"/>
              </a:ext>
            </a:extLst>
          </p:cNvPr>
          <p:cNvSpPr txBox="1"/>
          <p:nvPr/>
        </p:nvSpPr>
        <p:spPr>
          <a:xfrm rot="20941614">
            <a:off x="1091895" y="2803209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laywers</a:t>
            </a:r>
            <a:endParaRPr lang="en-US" sz="800" strike="sngStrike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FA689DD-3EBF-4723-B194-6421A0496D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0" y="3581499"/>
            <a:ext cx="951318" cy="4037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CD709C-42B6-4532-82BA-EF9DFF5CA5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20" y="3733899"/>
            <a:ext cx="951318" cy="4037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5BAF84-892C-4B2E-AB22-191246A42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20" y="3886299"/>
            <a:ext cx="951318" cy="4037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3F28687-F3CE-4EC0-ABB1-665939D15A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20" y="4038699"/>
            <a:ext cx="951318" cy="403757"/>
          </a:xfrm>
          <a:prstGeom prst="rect">
            <a:avLst/>
          </a:prstGeom>
        </p:spPr>
      </p:pic>
      <p:sp>
        <p:nvSpPr>
          <p:cNvPr id="40" name="Cylinder 39">
            <a:extLst>
              <a:ext uri="{FF2B5EF4-FFF2-40B4-BE49-F238E27FC236}">
                <a16:creationId xmlns:a16="http://schemas.microsoft.com/office/drawing/2014/main" id="{A94C3114-299E-4156-BD58-C11543FDA9ED}"/>
              </a:ext>
            </a:extLst>
          </p:cNvPr>
          <p:cNvSpPr/>
          <p:nvPr/>
        </p:nvSpPr>
        <p:spPr>
          <a:xfrm rot="5400000">
            <a:off x="4300248" y="3635206"/>
            <a:ext cx="936069" cy="4695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42F0E5A-DD65-4CE9-A042-E31369186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6845" y="5126226"/>
            <a:ext cx="1569363" cy="8900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E14557B-769F-4591-8B37-B302118A889C}"/>
              </a:ext>
            </a:extLst>
          </p:cNvPr>
          <p:cNvSpPr txBox="1"/>
          <p:nvPr/>
        </p:nvSpPr>
        <p:spPr>
          <a:xfrm>
            <a:off x="4134279" y="575232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!mapping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BA5F674-1082-4174-B9F5-620B3F2AF3BC}"/>
              </a:ext>
            </a:extLst>
          </p:cNvPr>
          <p:cNvCxnSpPr/>
          <p:nvPr/>
        </p:nvCxnSpPr>
        <p:spPr>
          <a:xfrm flipH="1">
            <a:off x="6096000" y="4923692"/>
            <a:ext cx="164123" cy="1527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70E41FA-C873-4FEF-BE90-8FA8B6579334}"/>
              </a:ext>
            </a:extLst>
          </p:cNvPr>
          <p:cNvCxnSpPr/>
          <p:nvPr/>
        </p:nvCxnSpPr>
        <p:spPr>
          <a:xfrm flipH="1">
            <a:off x="6365824" y="4916934"/>
            <a:ext cx="164123" cy="1527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A605FAA-0C5A-46E8-8DC1-89B13D9EAA0F}"/>
              </a:ext>
            </a:extLst>
          </p:cNvPr>
          <p:cNvSpPr txBox="1"/>
          <p:nvPr/>
        </p:nvSpPr>
        <p:spPr>
          <a:xfrm>
            <a:off x="5175652" y="518755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Queue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F920EE7-11CD-4FF2-83AA-687F120F0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19" y="5556769"/>
            <a:ext cx="1137629" cy="852124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FB34F1-6DA3-4862-96D8-31503E05AECB}"/>
              </a:ext>
            </a:extLst>
          </p:cNvPr>
          <p:cNvCxnSpPr/>
          <p:nvPr/>
        </p:nvCxnSpPr>
        <p:spPr>
          <a:xfrm flipV="1">
            <a:off x="7608277" y="5514796"/>
            <a:ext cx="1500554" cy="93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AA25D0F-C904-4D62-ACAA-1783754704C4}"/>
              </a:ext>
            </a:extLst>
          </p:cNvPr>
          <p:cNvSpPr/>
          <p:nvPr/>
        </p:nvSpPr>
        <p:spPr>
          <a:xfrm flipV="1">
            <a:off x="7723978" y="5514795"/>
            <a:ext cx="1200070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2037C0A-C1EA-43F2-9283-5C5401604669}"/>
              </a:ext>
            </a:extLst>
          </p:cNvPr>
          <p:cNvSpPr txBox="1"/>
          <p:nvPr/>
        </p:nvSpPr>
        <p:spPr>
          <a:xfrm>
            <a:off x="7420708" y="5187557"/>
            <a:ext cx="31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 2000/25Y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49C424F-F127-4C09-BB75-284D9C37AAEB}"/>
              </a:ext>
            </a:extLst>
          </p:cNvPr>
          <p:cNvCxnSpPr/>
          <p:nvPr/>
        </p:nvCxnSpPr>
        <p:spPr>
          <a:xfrm flipH="1" flipV="1">
            <a:off x="7723978" y="5571235"/>
            <a:ext cx="1713099" cy="98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372A7495-C5E8-4F72-875F-E8FC5107D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99518" y="5610428"/>
            <a:ext cx="1883872" cy="104477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36511826-3307-4256-ACD2-DDF7BE891789}"/>
              </a:ext>
            </a:extLst>
          </p:cNvPr>
          <p:cNvSpPr txBox="1"/>
          <p:nvPr/>
        </p:nvSpPr>
        <p:spPr>
          <a:xfrm>
            <a:off x="7242597" y="4888256"/>
            <a:ext cx="34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§1D87.PREA.</a:t>
            </a:r>
            <a:r>
              <a:rPr lang="en-US" strike="sngStrike" dirty="0"/>
              <a:t>mapping cash register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3DC78D0-1BDF-4FB0-BA6B-8E9D08E6D4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88349" y="4822220"/>
            <a:ext cx="771525" cy="5429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B1D4A4A-234A-467D-8039-E227617B1D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2708" y="2090394"/>
            <a:ext cx="771525" cy="542925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1C967F7-4679-44E3-9E05-E4D8F627A907}"/>
              </a:ext>
            </a:extLst>
          </p:cNvPr>
          <p:cNvCxnSpPr/>
          <p:nvPr/>
        </p:nvCxnSpPr>
        <p:spPr>
          <a:xfrm flipH="1" flipV="1">
            <a:off x="2074985" y="2364765"/>
            <a:ext cx="7197969" cy="283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8E41E14-A0A7-4796-A8DA-2876272D9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0803" y="1352396"/>
            <a:ext cx="6407584" cy="325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90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722C97-B365-4A76-9B57-2DD8285DEF3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F251E-7C5F-4D01-93E0-AFC88A57064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89CCF7-DD7D-4596-82B0-6616A43E97D9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519C48-4459-4E32-9F86-1D1FB3F6ABCF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0C62B9-5F91-45DC-8E1D-909E064E9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62" y="1715307"/>
            <a:ext cx="2046556" cy="204655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62DA4D-5AF2-4C82-BA36-D4DCA0FC8365}"/>
              </a:ext>
            </a:extLst>
          </p:cNvPr>
          <p:cNvCxnSpPr/>
          <p:nvPr/>
        </p:nvCxnSpPr>
        <p:spPr>
          <a:xfrm flipV="1">
            <a:off x="1277815" y="1934308"/>
            <a:ext cx="2836985" cy="233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AE8282E-64FE-405A-8270-81198761B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647" y="1715307"/>
            <a:ext cx="2567354" cy="192303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A2D6781-9463-4A14-88E7-3A8FED0FF01C}"/>
              </a:ext>
            </a:extLst>
          </p:cNvPr>
          <p:cNvCxnSpPr/>
          <p:nvPr/>
        </p:nvCxnSpPr>
        <p:spPr>
          <a:xfrm flipV="1">
            <a:off x="3657600" y="1715307"/>
            <a:ext cx="3294185" cy="2727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63689D5-9EA7-4921-A974-B6D831894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408" y="1356936"/>
            <a:ext cx="858715" cy="62126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86082B-F29A-47C7-9475-F8406F3E2EA6}"/>
              </a:ext>
            </a:extLst>
          </p:cNvPr>
          <p:cNvCxnSpPr>
            <a:cxnSpLocks/>
          </p:cNvCxnSpPr>
          <p:nvPr/>
        </p:nvCxnSpPr>
        <p:spPr>
          <a:xfrm flipH="1">
            <a:off x="1101970" y="1448569"/>
            <a:ext cx="2719753" cy="2189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F416D30-8C4C-4393-8023-DFCC5771E09B}"/>
              </a:ext>
            </a:extLst>
          </p:cNvPr>
          <p:cNvSpPr/>
          <p:nvPr/>
        </p:nvSpPr>
        <p:spPr>
          <a:xfrm flipV="1">
            <a:off x="4178399" y="1444841"/>
            <a:ext cx="2773386" cy="2332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20EA0FE-B888-45A5-86E3-4F1F02C0E2C2}"/>
              </a:ext>
            </a:extLst>
          </p:cNvPr>
          <p:cNvSpPr txBox="1"/>
          <p:nvPr/>
        </p:nvSpPr>
        <p:spPr>
          <a:xfrm>
            <a:off x="1406769" y="1547092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 DM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F7A18DE-5FE4-42F1-8D3E-BA3C20ED9860}"/>
              </a:ext>
            </a:extLst>
          </p:cNvPr>
          <p:cNvSpPr txBox="1"/>
          <p:nvPr/>
        </p:nvSpPr>
        <p:spPr>
          <a:xfrm>
            <a:off x="313520" y="961494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strike="sngStrike" dirty="0"/>
              <a:t>Process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FDF8E43-E3FF-41F5-97C8-82EE7828D89E}"/>
              </a:ext>
            </a:extLst>
          </p:cNvPr>
          <p:cNvCxnSpPr/>
          <p:nvPr/>
        </p:nvCxnSpPr>
        <p:spPr>
          <a:xfrm flipV="1">
            <a:off x="487974" y="1330826"/>
            <a:ext cx="10801349" cy="26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72A8427-5649-4684-AAA3-BB2398938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107" y="1709445"/>
            <a:ext cx="2828925" cy="16097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29869CB-9434-4DBC-A507-F1C9370A45BB}"/>
              </a:ext>
            </a:extLst>
          </p:cNvPr>
          <p:cNvSpPr/>
          <p:nvPr/>
        </p:nvSpPr>
        <p:spPr>
          <a:xfrm flipV="1">
            <a:off x="7289714" y="1418391"/>
            <a:ext cx="3108552" cy="2332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97BFA89-8F49-40CB-8FA6-604BB06FFABC}"/>
              </a:ext>
            </a:extLst>
          </p:cNvPr>
          <p:cNvSpPr/>
          <p:nvPr/>
        </p:nvSpPr>
        <p:spPr>
          <a:xfrm flipV="1">
            <a:off x="1337190" y="1444841"/>
            <a:ext cx="2567354" cy="2332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6CE50D8-7FDA-422B-A8CB-08E113A51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921" y="1358808"/>
            <a:ext cx="1852167" cy="11510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4167BF-0C84-4409-9283-8EB942A444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5041" y="4137707"/>
            <a:ext cx="1829544" cy="221762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9C42A2-1D0A-470F-B2EE-A3F66B6D0099}"/>
              </a:ext>
            </a:extLst>
          </p:cNvPr>
          <p:cNvSpPr/>
          <p:nvPr/>
        </p:nvSpPr>
        <p:spPr>
          <a:xfrm flipV="1">
            <a:off x="4064297" y="4071426"/>
            <a:ext cx="2773386" cy="2332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637F38-CACE-4FAC-8668-3FC3918B5C21}"/>
              </a:ext>
            </a:extLst>
          </p:cNvPr>
          <p:cNvCxnSpPr/>
          <p:nvPr/>
        </p:nvCxnSpPr>
        <p:spPr>
          <a:xfrm flipV="1">
            <a:off x="4665041" y="4267200"/>
            <a:ext cx="2192960" cy="165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EB1BF0C-985E-4894-A85C-15730CCF3FB8}"/>
              </a:ext>
            </a:extLst>
          </p:cNvPr>
          <p:cNvSpPr txBox="1"/>
          <p:nvPr/>
        </p:nvSpPr>
        <p:spPr>
          <a:xfrm>
            <a:off x="4071036" y="4056555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Transl</a:t>
            </a:r>
            <a:r>
              <a:rPr lang="en-US" sz="800" strike="sngStrike" dirty="0"/>
              <a:t>(return </a:t>
            </a:r>
            <a:r>
              <a:rPr lang="en-US" sz="800" strike="sngStrike" dirty="0" err="1"/>
              <a:t>mechendise</a:t>
            </a:r>
            <a:r>
              <a:rPr lang="en-US" sz="800" strike="sngStrike" dirty="0"/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AA05BD-E7CC-4574-921E-535295FD415E}"/>
              </a:ext>
            </a:extLst>
          </p:cNvPr>
          <p:cNvSpPr/>
          <p:nvPr/>
        </p:nvSpPr>
        <p:spPr>
          <a:xfrm>
            <a:off x="1416139" y="4217161"/>
            <a:ext cx="2448179" cy="2004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2536F82-4D67-4F65-ADB2-FCE1AFD4B045}"/>
              </a:ext>
            </a:extLst>
          </p:cNvPr>
          <p:cNvSpPr/>
          <p:nvPr/>
        </p:nvSpPr>
        <p:spPr>
          <a:xfrm>
            <a:off x="1797094" y="4662047"/>
            <a:ext cx="538134" cy="130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315E10E-3F06-4340-BED3-2D9759A8861C}"/>
              </a:ext>
            </a:extLst>
          </p:cNvPr>
          <p:cNvSpPr/>
          <p:nvPr/>
        </p:nvSpPr>
        <p:spPr>
          <a:xfrm flipV="1">
            <a:off x="1797094" y="4462754"/>
            <a:ext cx="1860506" cy="37140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6BFCB6-84FF-4969-860E-43F265EE2107}"/>
              </a:ext>
            </a:extLst>
          </p:cNvPr>
          <p:cNvSpPr/>
          <p:nvPr/>
        </p:nvSpPr>
        <p:spPr>
          <a:xfrm flipV="1">
            <a:off x="3115408" y="4615153"/>
            <a:ext cx="538134" cy="1305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2C8672F-2CA5-4B34-B1AE-9E0730D07109}"/>
              </a:ext>
            </a:extLst>
          </p:cNvPr>
          <p:cNvSpPr/>
          <p:nvPr/>
        </p:nvSpPr>
        <p:spPr>
          <a:xfrm>
            <a:off x="2133600" y="4662047"/>
            <a:ext cx="582583" cy="3676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878DFCB-9AEE-43D6-8197-5717CDA322C9}"/>
              </a:ext>
            </a:extLst>
          </p:cNvPr>
          <p:cNvSpPr/>
          <p:nvPr/>
        </p:nvSpPr>
        <p:spPr>
          <a:xfrm>
            <a:off x="2261088" y="4834155"/>
            <a:ext cx="149703" cy="17210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DE5BBB-EA10-4465-A1F4-E52C0597BC3A}"/>
              </a:ext>
            </a:extLst>
          </p:cNvPr>
          <p:cNvSpPr/>
          <p:nvPr/>
        </p:nvSpPr>
        <p:spPr>
          <a:xfrm>
            <a:off x="1418675" y="4638400"/>
            <a:ext cx="132656" cy="1258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52E7FA-603D-402F-9659-8E5626BEDDDE}"/>
              </a:ext>
            </a:extLst>
          </p:cNvPr>
          <p:cNvSpPr txBox="1"/>
          <p:nvPr/>
        </p:nvSpPr>
        <p:spPr>
          <a:xfrm rot="16200000">
            <a:off x="321376" y="5282472"/>
            <a:ext cx="17972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CHECKPON CHARLIE(SQ.VAN)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1B2CFD4-CF37-4B14-B262-6532DC088FEB}"/>
              </a:ext>
            </a:extLst>
          </p:cNvPr>
          <p:cNvSpPr/>
          <p:nvPr/>
        </p:nvSpPr>
        <p:spPr>
          <a:xfrm rot="16200000">
            <a:off x="746968" y="5036727"/>
            <a:ext cx="556563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SALES: 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F49DC34-D6C8-462D-8DAB-936199FF8D74}"/>
              </a:ext>
            </a:extLst>
          </p:cNvPr>
          <p:cNvSpPr/>
          <p:nvPr/>
        </p:nvSpPr>
        <p:spPr>
          <a:xfrm>
            <a:off x="1551331" y="4267200"/>
            <a:ext cx="582269" cy="5669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784AAC2-8C50-4C01-8E1D-45E926B58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14" y="4225781"/>
            <a:ext cx="284275" cy="28427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28789D-CB25-4852-8076-1DF7D7CDB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134" y="4577982"/>
            <a:ext cx="173843" cy="2842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02C9E96-F0DE-4BB2-A95D-1E42797A3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130" y="4648454"/>
            <a:ext cx="173843" cy="284275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B9309B-F3BF-4401-A086-A5C08596808B}"/>
              </a:ext>
            </a:extLst>
          </p:cNvPr>
          <p:cNvCxnSpPr>
            <a:endCxn id="51" idx="2"/>
          </p:cNvCxnSpPr>
          <p:nvPr/>
        </p:nvCxnSpPr>
        <p:spPr>
          <a:xfrm>
            <a:off x="2022055" y="4920209"/>
            <a:ext cx="44106" cy="10468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120DD38-8450-4E84-8481-6DBE57EB8845}"/>
              </a:ext>
            </a:extLst>
          </p:cNvPr>
          <p:cNvCxnSpPr/>
          <p:nvPr/>
        </p:nvCxnSpPr>
        <p:spPr>
          <a:xfrm>
            <a:off x="2115544" y="5014248"/>
            <a:ext cx="44106" cy="104683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4C18583-33C6-40C1-B465-CA18DD07A470}"/>
              </a:ext>
            </a:extLst>
          </p:cNvPr>
          <p:cNvCxnSpPr>
            <a:cxnSpLocks/>
          </p:cNvCxnSpPr>
          <p:nvPr/>
        </p:nvCxnSpPr>
        <p:spPr>
          <a:xfrm>
            <a:off x="2185248" y="4568008"/>
            <a:ext cx="1490408" cy="4714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8B70B1-5BAE-44B1-B2F2-ED3F5357D35D}"/>
              </a:ext>
            </a:extLst>
          </p:cNvPr>
          <p:cNvCxnSpPr>
            <a:cxnSpLocks/>
            <a:endCxn id="53" idx="2"/>
          </p:cNvCxnSpPr>
          <p:nvPr/>
        </p:nvCxnSpPr>
        <p:spPr>
          <a:xfrm flipH="1" flipV="1">
            <a:off x="3384475" y="4615153"/>
            <a:ext cx="115744" cy="128135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CA3D7E4-802A-404D-B8B8-2097A225E597}"/>
              </a:ext>
            </a:extLst>
          </p:cNvPr>
          <p:cNvSpPr/>
          <p:nvPr/>
        </p:nvSpPr>
        <p:spPr>
          <a:xfrm>
            <a:off x="2261088" y="5438119"/>
            <a:ext cx="114261" cy="3676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81E1387-4789-4BDA-AF7D-D4F95B8D8B44}"/>
              </a:ext>
            </a:extLst>
          </p:cNvPr>
          <p:cNvSpPr/>
          <p:nvPr/>
        </p:nvSpPr>
        <p:spPr>
          <a:xfrm>
            <a:off x="2297276" y="5397668"/>
            <a:ext cx="392732" cy="1746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446013C-6710-4F32-9757-26D6ADC0C0C4}"/>
              </a:ext>
            </a:extLst>
          </p:cNvPr>
          <p:cNvSpPr txBox="1"/>
          <p:nvPr/>
        </p:nvSpPr>
        <p:spPr>
          <a:xfrm>
            <a:off x="2348442" y="549672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37C27C5-4FE6-4DFB-A50F-F211518E4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427" y="4386913"/>
            <a:ext cx="815956" cy="571464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E21DE5BE-3D54-4F13-B020-16213C53BFDA}"/>
              </a:ext>
            </a:extLst>
          </p:cNvPr>
          <p:cNvCxnSpPr/>
          <p:nvPr/>
        </p:nvCxnSpPr>
        <p:spPr>
          <a:xfrm flipH="1" flipV="1">
            <a:off x="7425837" y="4597517"/>
            <a:ext cx="316523" cy="78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2ABEBFD-BBC4-422F-9C16-D9E8D7DF3A79}"/>
              </a:ext>
            </a:extLst>
          </p:cNvPr>
          <p:cNvCxnSpPr/>
          <p:nvPr/>
        </p:nvCxnSpPr>
        <p:spPr>
          <a:xfrm>
            <a:off x="7367222" y="4261641"/>
            <a:ext cx="316523" cy="758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54A2E9CA-6929-4E2D-BFB8-8ADA6D9D3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60" y="4865533"/>
            <a:ext cx="284275" cy="2842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726E7D6-36BC-4B0F-A796-07FB699D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490" y="4834330"/>
            <a:ext cx="309309" cy="37492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470AF62E-FDA9-4BFF-9C53-36489A4A47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2274" y="4739655"/>
            <a:ext cx="972368" cy="548821"/>
          </a:xfrm>
          <a:prstGeom prst="rect">
            <a:avLst/>
          </a:prstGeom>
        </p:spPr>
      </p:pic>
      <p:sp>
        <p:nvSpPr>
          <p:cNvPr id="88" name="Arrow: Right 87">
            <a:extLst>
              <a:ext uri="{FF2B5EF4-FFF2-40B4-BE49-F238E27FC236}">
                <a16:creationId xmlns:a16="http://schemas.microsoft.com/office/drawing/2014/main" id="{5CC666A0-E017-4A1C-9D19-068C7E55BE5D}"/>
              </a:ext>
            </a:extLst>
          </p:cNvPr>
          <p:cNvSpPr/>
          <p:nvPr/>
        </p:nvSpPr>
        <p:spPr>
          <a:xfrm>
            <a:off x="8473514" y="4891646"/>
            <a:ext cx="268760" cy="2581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C679105-2925-4C83-A2C4-B1ABEFF68A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619" y="5378154"/>
            <a:ext cx="783050" cy="445574"/>
          </a:xfrm>
          <a:prstGeom prst="rect">
            <a:avLst/>
          </a:prstGeom>
        </p:spPr>
      </p:pic>
      <p:sp>
        <p:nvSpPr>
          <p:cNvPr id="90" name="Arrow: Right 89">
            <a:extLst>
              <a:ext uri="{FF2B5EF4-FFF2-40B4-BE49-F238E27FC236}">
                <a16:creationId xmlns:a16="http://schemas.microsoft.com/office/drawing/2014/main" id="{D304E1BE-B9AE-43C7-92E6-652EE5BBA25A}"/>
              </a:ext>
            </a:extLst>
          </p:cNvPr>
          <p:cNvSpPr/>
          <p:nvPr/>
        </p:nvSpPr>
        <p:spPr>
          <a:xfrm rot="5400000">
            <a:off x="9048639" y="5101162"/>
            <a:ext cx="268760" cy="25816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386D8F6-7A44-4C1B-B344-095582E76E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51" y="5401085"/>
            <a:ext cx="452363" cy="45236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ACB1196-F0E8-42AD-956D-D49DBD8530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039" y="4070560"/>
            <a:ext cx="815957" cy="61118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BFCC70A9-4978-4A81-96F2-4B2A25E3E2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259" y="4163534"/>
            <a:ext cx="1277790" cy="50198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5FA7399-FAD6-4D88-AF53-353F0CEFD94B}"/>
              </a:ext>
            </a:extLst>
          </p:cNvPr>
          <p:cNvCxnSpPr/>
          <p:nvPr/>
        </p:nvCxnSpPr>
        <p:spPr>
          <a:xfrm>
            <a:off x="7849860" y="4301025"/>
            <a:ext cx="1864782" cy="19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58B3CD7-EEFB-4748-AAE4-1AEAD22A3550}"/>
              </a:ext>
            </a:extLst>
          </p:cNvPr>
          <p:cNvCxnSpPr>
            <a:stCxn id="86" idx="0"/>
          </p:cNvCxnSpPr>
          <p:nvPr/>
        </p:nvCxnSpPr>
        <p:spPr>
          <a:xfrm flipV="1">
            <a:off x="8358145" y="4496799"/>
            <a:ext cx="1356497" cy="337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938D2FA-A9E9-4647-A8B1-E92E6215B480}"/>
              </a:ext>
            </a:extLst>
          </p:cNvPr>
          <p:cNvCxnSpPr/>
          <p:nvPr/>
        </p:nvCxnSpPr>
        <p:spPr>
          <a:xfrm flipH="1">
            <a:off x="8607894" y="4618186"/>
            <a:ext cx="1775102" cy="139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052D855-FEEE-41B5-8CCB-672C99AE24AC}"/>
              </a:ext>
            </a:extLst>
          </p:cNvPr>
          <p:cNvCxnSpPr/>
          <p:nvPr/>
        </p:nvCxnSpPr>
        <p:spPr>
          <a:xfrm>
            <a:off x="7849860" y="5639029"/>
            <a:ext cx="939294" cy="7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32A77B8-647F-4DFF-98C5-D7F78D1E77E2}"/>
              </a:ext>
            </a:extLst>
          </p:cNvPr>
          <p:cNvSpPr txBox="1"/>
          <p:nvPr/>
        </p:nvSpPr>
        <p:spPr>
          <a:xfrm>
            <a:off x="7584098" y="6007496"/>
            <a:ext cx="2814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INVENTROY DEC 31, 2000</a:t>
            </a:r>
          </a:p>
          <a:p>
            <a:r>
              <a:rPr lang="en-US" dirty="0"/>
              <a:t>SEPT 2000 JFK(UNIVERISTIY)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6293EA0-A68C-4D47-9A5C-9FB1C767D0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438" y="4618349"/>
            <a:ext cx="284275" cy="284275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BD9560B-7EEC-4093-928D-D39CAD29AD02}"/>
              </a:ext>
            </a:extLst>
          </p:cNvPr>
          <p:cNvSpPr/>
          <p:nvPr/>
        </p:nvSpPr>
        <p:spPr>
          <a:xfrm flipV="1">
            <a:off x="7179810" y="4042337"/>
            <a:ext cx="3352460" cy="2524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B9820D4-C7D0-491D-85E3-FCAB7E80FE88}"/>
              </a:ext>
            </a:extLst>
          </p:cNvPr>
          <p:cNvSpPr/>
          <p:nvPr/>
        </p:nvSpPr>
        <p:spPr>
          <a:xfrm flipV="1">
            <a:off x="842356" y="4042804"/>
            <a:ext cx="3094300" cy="222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5922780-3A76-4525-ABEE-1EFBED1C8640}"/>
              </a:ext>
            </a:extLst>
          </p:cNvPr>
          <p:cNvSpPr txBox="1"/>
          <p:nvPr/>
        </p:nvSpPr>
        <p:spPr>
          <a:xfrm>
            <a:off x="10843846" y="41377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FEB-SEP(7M)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36EAECF3-68C5-4F93-A344-14426F0855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76936" y="4649008"/>
            <a:ext cx="377822" cy="213249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15DFD217-8BC1-46C6-B914-3930FDCD22DE}"/>
              </a:ext>
            </a:extLst>
          </p:cNvPr>
          <p:cNvSpPr txBox="1"/>
          <p:nvPr/>
        </p:nvSpPr>
        <p:spPr>
          <a:xfrm>
            <a:off x="10995106" y="454713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7x5=30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5E04AFB-AB4C-48CA-AABE-DCE41C8C37B2}"/>
              </a:ext>
            </a:extLst>
          </p:cNvPr>
          <p:cNvSpPr/>
          <p:nvPr/>
        </p:nvSpPr>
        <p:spPr>
          <a:xfrm>
            <a:off x="10692874" y="4904164"/>
            <a:ext cx="126188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800x30=24,000 DM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E768D2D-A2B1-47F8-8753-FC7397E53A25}"/>
              </a:ext>
            </a:extLst>
          </p:cNvPr>
          <p:cNvSpPr/>
          <p:nvPr/>
        </p:nvSpPr>
        <p:spPr>
          <a:xfrm flipV="1">
            <a:off x="10613371" y="4024257"/>
            <a:ext cx="1538409" cy="11452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AE33DAE-E1B8-441B-B7FF-F7CF088141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426" y="4484957"/>
            <a:ext cx="972711" cy="1461724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A2A62A7-0555-48F4-9B3B-496E36CF3F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667" y="4827839"/>
            <a:ext cx="1691770" cy="1684251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241BCABD-75C6-4E0D-A0CC-11922FEDD632}"/>
              </a:ext>
            </a:extLst>
          </p:cNvPr>
          <p:cNvSpPr/>
          <p:nvPr/>
        </p:nvSpPr>
        <p:spPr>
          <a:xfrm flipV="1">
            <a:off x="7159492" y="4053735"/>
            <a:ext cx="3352460" cy="2524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50656B73-A639-4F9A-9800-8942048B522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197" y="5223166"/>
            <a:ext cx="1019926" cy="1325386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05DFFF5E-198A-46C0-8ABE-BDC0E51EF4D8}"/>
              </a:ext>
            </a:extLst>
          </p:cNvPr>
          <p:cNvSpPr txBox="1"/>
          <p:nvPr/>
        </p:nvSpPr>
        <p:spPr>
          <a:xfrm>
            <a:off x="9638123" y="6354306"/>
            <a:ext cx="319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 coat TORT-2 AUSCHWITZ </a:t>
            </a:r>
            <a:r>
              <a:rPr lang="en-US" strike="sngStrike" dirty="0" err="1"/>
              <a:t>snl</a:t>
            </a:r>
            <a:endParaRPr lang="en-US" strike="sngStrike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17E5F4D-E9B3-4AC9-87B2-C2F846ECFAEF}"/>
              </a:ext>
            </a:extLst>
          </p:cNvPr>
          <p:cNvSpPr txBox="1"/>
          <p:nvPr/>
        </p:nvSpPr>
        <p:spPr>
          <a:xfrm>
            <a:off x="9845212" y="6579158"/>
            <a:ext cx="1310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G.RED.CPVA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0BA680A-4E3E-49A6-A9E7-CF8F7B5BB4A5}"/>
              </a:ext>
            </a:extLst>
          </p:cNvPr>
          <p:cNvSpPr/>
          <p:nvPr/>
        </p:nvSpPr>
        <p:spPr>
          <a:xfrm flipV="1">
            <a:off x="7333520" y="4089592"/>
            <a:ext cx="4368267" cy="24589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A9293D0-537D-404A-8320-035D471A6F5D}"/>
              </a:ext>
            </a:extLst>
          </p:cNvPr>
          <p:cNvSpPr txBox="1"/>
          <p:nvPr/>
        </p:nvSpPr>
        <p:spPr>
          <a:xfrm>
            <a:off x="7525405" y="2297908"/>
            <a:ext cx="2963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IPX</a:t>
            </a:r>
            <a:r>
              <a:rPr lang="en-US" dirty="0"/>
              <a:t> </a:t>
            </a:r>
          </a:p>
          <a:p>
            <a:r>
              <a:rPr lang="en-US" dirty="0"/>
              <a:t>NAVY.WWI.MAINSTREET.KING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8297038-3988-4DD2-8879-EE24B0A188DD}"/>
              </a:ext>
            </a:extLst>
          </p:cNvPr>
          <p:cNvCxnSpPr/>
          <p:nvPr/>
        </p:nvCxnSpPr>
        <p:spPr>
          <a:xfrm>
            <a:off x="4771292" y="2625969"/>
            <a:ext cx="1863970" cy="539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D829A06-ABF0-451B-9917-F21939CC12F5}"/>
              </a:ext>
            </a:extLst>
          </p:cNvPr>
          <p:cNvCxnSpPr>
            <a:cxnSpLocks/>
          </p:cNvCxnSpPr>
          <p:nvPr/>
        </p:nvCxnSpPr>
        <p:spPr>
          <a:xfrm flipV="1">
            <a:off x="1453662" y="5288476"/>
            <a:ext cx="303311" cy="517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4590D72B-EEC5-461F-94EF-77F993CF8D3D}"/>
              </a:ext>
            </a:extLst>
          </p:cNvPr>
          <p:cNvSpPr txBox="1"/>
          <p:nvPr/>
        </p:nvSpPr>
        <p:spPr>
          <a:xfrm>
            <a:off x="1334334" y="4420562"/>
            <a:ext cx="3331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</a:t>
            </a:r>
          </a:p>
          <a:p>
            <a:r>
              <a:rPr lang="en-US" dirty="0"/>
              <a:t>HOMICEI:BORIS  HOMI:LUX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wolfschlucht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HOMICE:FESENBECK</a:t>
            </a:r>
          </a:p>
          <a:p>
            <a:r>
              <a:rPr lang="en-US" sz="800" strike="sngStrike" dirty="0" err="1"/>
              <a:t>Redhiar</a:t>
            </a:r>
            <a:r>
              <a:rPr lang="en-US" dirty="0"/>
              <a:t> IPX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205CDFA-C523-4867-BB7C-958579B1E335}"/>
              </a:ext>
            </a:extLst>
          </p:cNvPr>
          <p:cNvSpPr txBox="1"/>
          <p:nvPr/>
        </p:nvSpPr>
        <p:spPr>
          <a:xfrm>
            <a:off x="878396" y="4116869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WAR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D578AA1-DC82-496A-8E1B-7AAB68FC8C31}"/>
              </a:ext>
            </a:extLst>
          </p:cNvPr>
          <p:cNvSpPr/>
          <p:nvPr/>
        </p:nvSpPr>
        <p:spPr>
          <a:xfrm>
            <a:off x="9784594" y="1064642"/>
            <a:ext cx="2367186" cy="744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3E1434D-F6A5-43E2-AE9A-AD2A447D9C74}"/>
              </a:ext>
            </a:extLst>
          </p:cNvPr>
          <p:cNvSpPr txBox="1"/>
          <p:nvPr/>
        </p:nvSpPr>
        <p:spPr>
          <a:xfrm>
            <a:off x="10740282" y="1573578"/>
            <a:ext cx="1478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/>
              <a:t>Kriegstrasse 33, karlsruh 76351</a:t>
            </a:r>
            <a:endParaRPr lang="en-US" sz="800" strike="sngStrik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6C5F6E-17B9-433C-A20F-C618E90D01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13" y="4720119"/>
            <a:ext cx="443278" cy="664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09A193-5B73-4F6D-953C-C65E7E70C5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63" y="4704472"/>
            <a:ext cx="419100" cy="533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04939AE-9385-49EC-836A-B8085818F642}"/>
              </a:ext>
            </a:extLst>
          </p:cNvPr>
          <p:cNvCxnSpPr/>
          <p:nvPr/>
        </p:nvCxnSpPr>
        <p:spPr>
          <a:xfrm>
            <a:off x="839721" y="4640915"/>
            <a:ext cx="700064" cy="61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49162A2-C520-433D-8514-00C679DADD55}"/>
              </a:ext>
            </a:extLst>
          </p:cNvPr>
          <p:cNvCxnSpPr/>
          <p:nvPr/>
        </p:nvCxnSpPr>
        <p:spPr>
          <a:xfrm>
            <a:off x="450624" y="4780223"/>
            <a:ext cx="700064" cy="61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CE87096-12F6-4736-85EF-BB92AD75C80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82" y="4861348"/>
            <a:ext cx="425878" cy="30543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A24B4C-D544-4DD5-B321-86263D6DAABE}"/>
              </a:ext>
            </a:extLst>
          </p:cNvPr>
          <p:cNvCxnSpPr>
            <a:cxnSpLocks/>
          </p:cNvCxnSpPr>
          <p:nvPr/>
        </p:nvCxnSpPr>
        <p:spPr>
          <a:xfrm>
            <a:off x="409362" y="4672645"/>
            <a:ext cx="577500" cy="82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7CDFE36-8139-41E0-8DE1-6DA3E3E5565A}"/>
              </a:ext>
            </a:extLst>
          </p:cNvPr>
          <p:cNvSpPr/>
          <p:nvPr/>
        </p:nvSpPr>
        <p:spPr>
          <a:xfrm flipV="1">
            <a:off x="322589" y="4689110"/>
            <a:ext cx="695658" cy="600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4DBC7709-7771-49FF-B50F-50DA12F9A0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791" y="2368256"/>
            <a:ext cx="1019926" cy="132538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729FC77D-39F7-44A8-9DD9-B6FE28D8DBDA}"/>
              </a:ext>
            </a:extLst>
          </p:cNvPr>
          <p:cNvSpPr/>
          <p:nvPr/>
        </p:nvSpPr>
        <p:spPr>
          <a:xfrm flipV="1">
            <a:off x="2782079" y="2367294"/>
            <a:ext cx="1082239" cy="13570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A8F3A32-1A0D-4181-B9F4-A4B2B0B84858}"/>
              </a:ext>
            </a:extLst>
          </p:cNvPr>
          <p:cNvSpPr/>
          <p:nvPr/>
        </p:nvSpPr>
        <p:spPr>
          <a:xfrm flipV="1">
            <a:off x="1029065" y="4695937"/>
            <a:ext cx="375214" cy="600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5A7639-821C-4E14-83A9-06BFEEA28B06}"/>
              </a:ext>
            </a:extLst>
          </p:cNvPr>
          <p:cNvCxnSpPr>
            <a:endCxn id="102" idx="2"/>
          </p:cNvCxnSpPr>
          <p:nvPr/>
        </p:nvCxnSpPr>
        <p:spPr>
          <a:xfrm flipV="1">
            <a:off x="1095797" y="4695937"/>
            <a:ext cx="120875" cy="399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15B4D17-87FA-4F4B-A311-F1F36F18070C}"/>
              </a:ext>
            </a:extLst>
          </p:cNvPr>
          <p:cNvCxnSpPr>
            <a:stCxn id="96" idx="0"/>
          </p:cNvCxnSpPr>
          <p:nvPr/>
        </p:nvCxnSpPr>
        <p:spPr>
          <a:xfrm rot="5400000" flipH="1" flipV="1">
            <a:off x="538829" y="4804234"/>
            <a:ext cx="616465" cy="353288"/>
          </a:xfrm>
          <a:prstGeom prst="bentConnector3">
            <a:avLst>
              <a:gd name="adj1" fmla="val -370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3F07C0-C03E-4D36-A795-3818EAB7FF0B}"/>
              </a:ext>
            </a:extLst>
          </p:cNvPr>
          <p:cNvCxnSpPr/>
          <p:nvPr/>
        </p:nvCxnSpPr>
        <p:spPr>
          <a:xfrm flipV="1">
            <a:off x="502914" y="4662047"/>
            <a:ext cx="507128" cy="487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21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B343ED-F18D-4A8C-8A17-559B839A7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54" y="3559737"/>
            <a:ext cx="1233487" cy="92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FEC7C-FA49-4395-9180-388B7B336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56" y="4163475"/>
            <a:ext cx="723891" cy="1018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3223CD-C688-4645-A246-1F66BE7C5E53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6DF73-5849-44F2-9811-4883B147939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A8DBAA-7221-4EC8-A053-C610D23210DF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A1A4C-157D-4BCA-B455-A0B0A495A2A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2A478A-1E94-48BA-B1B3-5A084005C813}"/>
              </a:ext>
            </a:extLst>
          </p:cNvPr>
          <p:cNvCxnSpPr/>
          <p:nvPr/>
        </p:nvCxnSpPr>
        <p:spPr>
          <a:xfrm flipV="1">
            <a:off x="2889121" y="3974807"/>
            <a:ext cx="2625969" cy="145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FEBAEA-D3C2-4903-BD3E-9016293938EA}"/>
              </a:ext>
            </a:extLst>
          </p:cNvPr>
          <p:cNvCxnSpPr/>
          <p:nvPr/>
        </p:nvCxnSpPr>
        <p:spPr>
          <a:xfrm flipV="1">
            <a:off x="4735316" y="3898606"/>
            <a:ext cx="2625969" cy="145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35847B7-FA73-4740-8320-F89C4DDB5819}"/>
              </a:ext>
            </a:extLst>
          </p:cNvPr>
          <p:cNvSpPr/>
          <p:nvPr/>
        </p:nvSpPr>
        <p:spPr>
          <a:xfrm flipV="1">
            <a:off x="3942557" y="3371068"/>
            <a:ext cx="1191284" cy="1207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958B9E-ED39-4C47-B669-9016B2696F0D}"/>
              </a:ext>
            </a:extLst>
          </p:cNvPr>
          <p:cNvSpPr/>
          <p:nvPr/>
        </p:nvSpPr>
        <p:spPr>
          <a:xfrm flipV="1">
            <a:off x="5526975" y="4144791"/>
            <a:ext cx="1191284" cy="1207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7170F-CB5B-43A1-80E1-C76EE1841F05}"/>
              </a:ext>
            </a:extLst>
          </p:cNvPr>
          <p:cNvSpPr/>
          <p:nvPr/>
        </p:nvSpPr>
        <p:spPr>
          <a:xfrm>
            <a:off x="3796822" y="4820116"/>
            <a:ext cx="10967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strike="sngStrike" dirty="0">
                <a:solidFill>
                  <a:srgbClr val="222222"/>
                </a:solidFill>
                <a:latin typeface="Indy Serif"/>
              </a:rPr>
              <a:t>Svetlana Alliluyeva</a:t>
            </a:r>
            <a:endParaRPr lang="en-US" sz="900" b="1" strike="sngStrike" dirty="0">
              <a:solidFill>
                <a:srgbClr val="222222"/>
              </a:solidFill>
              <a:effectLst/>
              <a:latin typeface="Indy Serif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F443851-B1CB-4F1C-8863-0F3546A6D713}"/>
              </a:ext>
            </a:extLst>
          </p:cNvPr>
          <p:cNvSpPr/>
          <p:nvPr/>
        </p:nvSpPr>
        <p:spPr>
          <a:xfrm>
            <a:off x="6776028" y="6093550"/>
            <a:ext cx="1170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Irina </a:t>
            </a:r>
            <a:r>
              <a:rPr lang="en-US" sz="1000" strike="sngStrike" dirty="0" err="1">
                <a:solidFill>
                  <a:srgbClr val="202124"/>
                </a:solidFill>
                <a:latin typeface="arial" panose="020B0604020202020204" pitchFamily="34" charset="0"/>
                <a:hlinkClick r:id="rId4"/>
              </a:rPr>
              <a:t>Virganskaya</a:t>
            </a:r>
            <a:endParaRPr lang="en-US" sz="1000" strike="sngStrike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F885F4-B736-4A14-B05E-84F71A730C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744" y="5087400"/>
            <a:ext cx="876300" cy="8763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66BFA5-7DE8-4789-85BC-474ADDD2C439}"/>
              </a:ext>
            </a:extLst>
          </p:cNvPr>
          <p:cNvCxnSpPr/>
          <p:nvPr/>
        </p:nvCxnSpPr>
        <p:spPr>
          <a:xfrm flipV="1">
            <a:off x="6992198" y="4912653"/>
            <a:ext cx="1359877" cy="105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A4B5684-2699-4EC2-B860-795B06952290}"/>
              </a:ext>
            </a:extLst>
          </p:cNvPr>
          <p:cNvSpPr/>
          <p:nvPr/>
        </p:nvSpPr>
        <p:spPr>
          <a:xfrm flipV="1">
            <a:off x="7013947" y="4834437"/>
            <a:ext cx="1191284" cy="1207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B2659-CBE5-45B4-B575-D77FC7DB112D}"/>
              </a:ext>
            </a:extLst>
          </p:cNvPr>
          <p:cNvSpPr txBox="1"/>
          <p:nvPr/>
        </p:nvSpPr>
        <p:spPr>
          <a:xfrm>
            <a:off x="2889121" y="28962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1945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3234ECE-3AB3-4CB5-B283-1072A3DCAAD5}"/>
              </a:ext>
            </a:extLst>
          </p:cNvPr>
          <p:cNvSpPr/>
          <p:nvPr/>
        </p:nvSpPr>
        <p:spPr>
          <a:xfrm flipV="1">
            <a:off x="3749567" y="3288970"/>
            <a:ext cx="4696292" cy="32297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0F63C3D-9B54-48EF-96BA-0FCB866EBA79}"/>
              </a:ext>
            </a:extLst>
          </p:cNvPr>
          <p:cNvSpPr/>
          <p:nvPr/>
        </p:nvSpPr>
        <p:spPr>
          <a:xfrm>
            <a:off x="2830127" y="42081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84D501-90E1-432C-951F-6EAEBEA50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81" y="2407640"/>
            <a:ext cx="876300" cy="876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BE13111-D139-41F8-9840-4CDC3E8DB1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1" y="2429633"/>
            <a:ext cx="835983" cy="835983"/>
          </a:xfrm>
          <a:prstGeom prst="rect">
            <a:avLst/>
          </a:prstGeom>
        </p:spPr>
      </p:pic>
      <p:sp>
        <p:nvSpPr>
          <p:cNvPr id="32" name="Cylinder 31">
            <a:extLst>
              <a:ext uri="{FF2B5EF4-FFF2-40B4-BE49-F238E27FC236}">
                <a16:creationId xmlns:a16="http://schemas.microsoft.com/office/drawing/2014/main" id="{7A7355A4-B004-4214-9946-FAD9387275FA}"/>
              </a:ext>
            </a:extLst>
          </p:cNvPr>
          <p:cNvSpPr/>
          <p:nvPr/>
        </p:nvSpPr>
        <p:spPr>
          <a:xfrm>
            <a:off x="3507811" y="2187001"/>
            <a:ext cx="1148977" cy="65649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72366A-C71B-40EB-8533-DAB55B63A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886" y="1475879"/>
            <a:ext cx="623767" cy="49951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13E8F6D-4DEE-47ED-A77E-1FA58564E58C}"/>
              </a:ext>
            </a:extLst>
          </p:cNvPr>
          <p:cNvSpPr txBox="1"/>
          <p:nvPr/>
        </p:nvSpPr>
        <p:spPr>
          <a:xfrm>
            <a:off x="2950743" y="1531558"/>
            <a:ext cx="2383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1922 President Harding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2FA7FA2-0CFC-4ADE-828C-42C86B54E4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7670" y="1305098"/>
            <a:ext cx="1152122" cy="65649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C31934A-97F9-4855-91B7-BF67AAE166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1" y="1171598"/>
            <a:ext cx="835983" cy="8359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A87FAED-7B8F-45F5-922D-4D69E7C34349}"/>
              </a:ext>
            </a:extLst>
          </p:cNvPr>
          <p:cNvSpPr txBox="1"/>
          <p:nvPr/>
        </p:nvSpPr>
        <p:spPr>
          <a:xfrm>
            <a:off x="1249438" y="1974168"/>
            <a:ext cx="15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Edwin Johnson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34C4EF-F688-4B59-8C7F-9CF1DBF2D120}"/>
              </a:ext>
            </a:extLst>
          </p:cNvPr>
          <p:cNvSpPr txBox="1"/>
          <p:nvPr/>
        </p:nvSpPr>
        <p:spPr>
          <a:xfrm>
            <a:off x="5072724" y="1060936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2017 HOMICIDE:UR_UR_OPI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2A71C32-D4CE-4239-AE4B-14DC471FE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729" y="2396297"/>
            <a:ext cx="603995" cy="40193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BA14A2F-EFDD-411A-97E9-1646DF56E971}"/>
              </a:ext>
            </a:extLst>
          </p:cNvPr>
          <p:cNvSpPr/>
          <p:nvPr/>
        </p:nvSpPr>
        <p:spPr>
          <a:xfrm flipV="1">
            <a:off x="4385501" y="2361965"/>
            <a:ext cx="954813" cy="499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4FF3D34-12E9-46CE-9790-400BCBF8E983}"/>
              </a:ext>
            </a:extLst>
          </p:cNvPr>
          <p:cNvCxnSpPr/>
          <p:nvPr/>
        </p:nvCxnSpPr>
        <p:spPr>
          <a:xfrm flipH="1" flipV="1">
            <a:off x="4517097" y="2378877"/>
            <a:ext cx="817375" cy="621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C9EF836-1CEB-40C2-914F-EC8E69F59461}"/>
              </a:ext>
            </a:extLst>
          </p:cNvPr>
          <p:cNvCxnSpPr/>
          <p:nvPr/>
        </p:nvCxnSpPr>
        <p:spPr>
          <a:xfrm>
            <a:off x="3156498" y="2075768"/>
            <a:ext cx="6667440" cy="15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47729B5-182B-4954-9B30-0E2C9C0538CF}"/>
              </a:ext>
            </a:extLst>
          </p:cNvPr>
          <p:cNvSpPr/>
          <p:nvPr/>
        </p:nvSpPr>
        <p:spPr>
          <a:xfrm>
            <a:off x="9944971" y="876338"/>
            <a:ext cx="2273601" cy="553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6DD6ED-7717-44B4-9DC4-196FBD42060D}"/>
              </a:ext>
            </a:extLst>
          </p:cNvPr>
          <p:cNvSpPr txBox="1"/>
          <p:nvPr/>
        </p:nvSpPr>
        <p:spPr>
          <a:xfrm>
            <a:off x="11295601" y="1203193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degenfeldstrasse</a:t>
            </a:r>
            <a:endParaRPr lang="en-US" sz="800" strike="sngStrik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F4767A4-49E4-40BA-BAD3-AC93888E1E6E}"/>
              </a:ext>
            </a:extLst>
          </p:cNvPr>
          <p:cNvSpPr txBox="1"/>
          <p:nvPr/>
        </p:nvSpPr>
        <p:spPr>
          <a:xfrm>
            <a:off x="4286558" y="2874373"/>
            <a:ext cx="295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Process </a:t>
            </a:r>
            <a:r>
              <a:rPr lang="en-US" dirty="0" err="1"/>
              <a:t>Manamgent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B9E3434-C267-4CC2-8DDF-38273F04D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1225" y="2236045"/>
            <a:ext cx="1800239" cy="100244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A5E40CF-AB0E-43E9-918C-5BC11730B20D}"/>
              </a:ext>
            </a:extLst>
          </p:cNvPr>
          <p:cNvSpPr/>
          <p:nvPr/>
        </p:nvSpPr>
        <p:spPr>
          <a:xfrm flipV="1">
            <a:off x="3454196" y="2091533"/>
            <a:ext cx="6490775" cy="44743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225A04-4B0A-4C34-A2BB-58AE7AE49D0E}"/>
              </a:ext>
            </a:extLst>
          </p:cNvPr>
          <p:cNvSpPr txBox="1"/>
          <p:nvPr/>
        </p:nvSpPr>
        <p:spPr>
          <a:xfrm>
            <a:off x="2898753" y="3641447"/>
            <a:ext cx="2145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1960 CPVA  IPX 2014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2A0F3F-6E89-4454-8B36-AB7E8BE69345}"/>
              </a:ext>
            </a:extLst>
          </p:cNvPr>
          <p:cNvSpPr txBox="1"/>
          <p:nvPr/>
        </p:nvSpPr>
        <p:spPr>
          <a:xfrm>
            <a:off x="1844945" y="34290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9DC7F3C-7CD8-4393-AC38-F644BA31BA68}"/>
              </a:ext>
            </a:extLst>
          </p:cNvPr>
          <p:cNvSpPr/>
          <p:nvPr/>
        </p:nvSpPr>
        <p:spPr>
          <a:xfrm>
            <a:off x="26572" y="876338"/>
            <a:ext cx="2493220" cy="2636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7069E55-7095-448E-8936-257AFE6DD8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220" y="1365963"/>
            <a:ext cx="387230" cy="25768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DAD461A-B911-488F-8E95-AE94007E54B4}"/>
              </a:ext>
            </a:extLst>
          </p:cNvPr>
          <p:cNvSpPr/>
          <p:nvPr/>
        </p:nvSpPr>
        <p:spPr>
          <a:xfrm flipV="1">
            <a:off x="7878222" y="1402769"/>
            <a:ext cx="390954" cy="2776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3ED3717-C967-4903-A6E2-EDF1E9CA788B}"/>
              </a:ext>
            </a:extLst>
          </p:cNvPr>
          <p:cNvCxnSpPr/>
          <p:nvPr/>
        </p:nvCxnSpPr>
        <p:spPr>
          <a:xfrm flipV="1">
            <a:off x="7690338" y="1305098"/>
            <a:ext cx="755521" cy="42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4A00E98E-FCAA-4B44-94F3-32815B9CD12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36" y="1418550"/>
            <a:ext cx="283136" cy="28313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3B015D4-874A-486C-BE11-56911D29E2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08760" y="2788148"/>
            <a:ext cx="1935695" cy="12226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5355D0-320B-4D0D-8481-C04E95AF1A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16876" y="4044203"/>
            <a:ext cx="1999388" cy="132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2D8021-2F80-4198-B9EB-21CBDBFD5F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4" y="4716110"/>
            <a:ext cx="969631" cy="13050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623845-343A-4EE0-BEEF-DB001D33F032}"/>
              </a:ext>
            </a:extLst>
          </p:cNvPr>
          <p:cNvSpPr txBox="1"/>
          <p:nvPr/>
        </p:nvSpPr>
        <p:spPr>
          <a:xfrm>
            <a:off x="371241" y="4392835"/>
            <a:ext cx="245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 Theodor Roosevelt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A1EB90F-BF98-49B3-9FFA-0739A17AC8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4" y="6241596"/>
            <a:ext cx="839179" cy="42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54BD00-61D5-482A-AB97-22DA0829EA8A}"/>
              </a:ext>
            </a:extLst>
          </p:cNvPr>
          <p:cNvSpPr txBox="1"/>
          <p:nvPr/>
        </p:nvSpPr>
        <p:spPr>
          <a:xfrm>
            <a:off x="1844945" y="619816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!WWI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CA1306-9534-49FF-BD74-34A237BE2D16}"/>
              </a:ext>
            </a:extLst>
          </p:cNvPr>
          <p:cNvSpPr txBox="1"/>
          <p:nvPr/>
        </p:nvSpPr>
        <p:spPr>
          <a:xfrm>
            <a:off x="10229139" y="535226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96F77C-B1B3-435E-8259-523ADD7291C9}"/>
              </a:ext>
            </a:extLst>
          </p:cNvPr>
          <p:cNvSpPr txBox="1"/>
          <p:nvPr/>
        </p:nvSpPr>
        <p:spPr>
          <a:xfrm>
            <a:off x="6410247" y="136568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2A0A7E1-BED5-4D59-9F7A-AE8E49FC9BF7}"/>
              </a:ext>
            </a:extLst>
          </p:cNvPr>
          <p:cNvSpPr txBox="1"/>
          <p:nvPr/>
        </p:nvSpPr>
        <p:spPr>
          <a:xfrm>
            <a:off x="6999477" y="129333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</p:spTree>
    <p:extLst>
      <p:ext uri="{BB962C8B-B14F-4D97-AF65-F5344CB8AC3E}">
        <p14:creationId xmlns:p14="http://schemas.microsoft.com/office/powerpoint/2010/main" val="990416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BF8A8B-2EF2-411E-8E47-FC7A51D885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89" y="1644305"/>
            <a:ext cx="3471612" cy="4841985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26885F-3EAE-4748-B258-C48E877567D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770D72-8C8E-4362-BEC3-F14A426EDE4A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E3491D-0EA1-4108-8F5D-35F7AF3D03E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DCE68-BDC6-47DD-82DC-B9C481B4ACCE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5422FB-2233-4753-9C80-6C53B4F838C9}"/>
              </a:ext>
            </a:extLst>
          </p:cNvPr>
          <p:cNvSpPr/>
          <p:nvPr/>
        </p:nvSpPr>
        <p:spPr>
          <a:xfrm>
            <a:off x="1391248" y="1250543"/>
            <a:ext cx="2457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1900 Theodor Roosevelt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E765FC-9AD2-4493-A95F-BA48BA41F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069" y="5247551"/>
            <a:ext cx="296913" cy="399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743205-CEEC-41BB-A63F-3BDF6466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27" y="5247551"/>
            <a:ext cx="371038" cy="3710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5DA6BE-39FC-4C03-BD48-26D2F9AF2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886" y="5269340"/>
            <a:ext cx="399211" cy="3992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9B9323-D4F6-498A-A2D9-E1D3C753A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03" y="3970472"/>
            <a:ext cx="368362" cy="5535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5E7B3E-7519-4EA9-80F8-171F2D206DCE}"/>
              </a:ext>
            </a:extLst>
          </p:cNvPr>
          <p:cNvSpPr txBox="1"/>
          <p:nvPr/>
        </p:nvSpPr>
        <p:spPr>
          <a:xfrm flipH="1">
            <a:off x="6216126" y="3728548"/>
            <a:ext cx="525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Visa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6E742-E7B5-4E65-B75E-ECADA849FCDC}"/>
              </a:ext>
            </a:extLst>
          </p:cNvPr>
          <p:cNvSpPr txBox="1"/>
          <p:nvPr/>
        </p:nvSpPr>
        <p:spPr>
          <a:xfrm>
            <a:off x="6216127" y="5032107"/>
            <a:ext cx="6304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uhaul</a:t>
            </a:r>
            <a:endParaRPr 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3C243C-B90B-49F6-A525-9724174C6508}"/>
              </a:ext>
            </a:extLst>
          </p:cNvPr>
          <p:cNvSpPr txBox="1"/>
          <p:nvPr/>
        </p:nvSpPr>
        <p:spPr>
          <a:xfrm>
            <a:off x="7660745" y="5032107"/>
            <a:ext cx="402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7/11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9B67B-71F4-43F5-BEE0-8E4C86533E0B}"/>
              </a:ext>
            </a:extLst>
          </p:cNvPr>
          <p:cNvSpPr txBox="1"/>
          <p:nvPr/>
        </p:nvSpPr>
        <p:spPr>
          <a:xfrm>
            <a:off x="6936901" y="5047495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penske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977CE-9D93-4296-8C98-2489BBAD06FB}"/>
              </a:ext>
            </a:extLst>
          </p:cNvPr>
          <p:cNvSpPr/>
          <p:nvPr/>
        </p:nvSpPr>
        <p:spPr>
          <a:xfrm flipV="1">
            <a:off x="6062103" y="3738925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1F47072-A4EB-43FE-B364-414A0F20C25B}"/>
              </a:ext>
            </a:extLst>
          </p:cNvPr>
          <p:cNvSpPr/>
          <p:nvPr/>
        </p:nvSpPr>
        <p:spPr>
          <a:xfrm flipV="1">
            <a:off x="6082949" y="4955470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C8AA61-AD4F-41E3-9B11-60C923956DF5}"/>
              </a:ext>
            </a:extLst>
          </p:cNvPr>
          <p:cNvSpPr/>
          <p:nvPr/>
        </p:nvSpPr>
        <p:spPr>
          <a:xfrm flipV="1">
            <a:off x="6939834" y="4947655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87ABAC-3451-41F1-A62E-09E41672AA5D}"/>
              </a:ext>
            </a:extLst>
          </p:cNvPr>
          <p:cNvSpPr/>
          <p:nvPr/>
        </p:nvSpPr>
        <p:spPr>
          <a:xfrm flipV="1">
            <a:off x="7733498" y="4947654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2DE0B9-52BD-4DD7-AB46-D36B9854A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01" y="2893054"/>
            <a:ext cx="501180" cy="49895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21C931-6877-45D6-9EB3-F2521EAF32A1}"/>
              </a:ext>
            </a:extLst>
          </p:cNvPr>
          <p:cNvSpPr txBox="1"/>
          <p:nvPr/>
        </p:nvSpPr>
        <p:spPr>
          <a:xfrm>
            <a:off x="6358855" y="2630292"/>
            <a:ext cx="3449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ibm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4334DB-AE94-4C69-88EB-21966636B0F9}"/>
              </a:ext>
            </a:extLst>
          </p:cNvPr>
          <p:cNvSpPr/>
          <p:nvPr/>
        </p:nvSpPr>
        <p:spPr>
          <a:xfrm flipV="1">
            <a:off x="6096000" y="2624904"/>
            <a:ext cx="679084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0B6139F-DF09-47F2-A140-B124224BE4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376" y="2808107"/>
            <a:ext cx="2210236" cy="165554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5F6441-CBA7-433A-8611-CDD569200841}"/>
              </a:ext>
            </a:extLst>
          </p:cNvPr>
          <p:cNvCxnSpPr/>
          <p:nvPr/>
        </p:nvCxnSpPr>
        <p:spPr>
          <a:xfrm flipV="1">
            <a:off x="8027906" y="2801220"/>
            <a:ext cx="1500554" cy="93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2BB2F05-1B55-4A9D-97EA-ABC38B422C6F}"/>
              </a:ext>
            </a:extLst>
          </p:cNvPr>
          <p:cNvSpPr/>
          <p:nvPr/>
        </p:nvSpPr>
        <p:spPr>
          <a:xfrm flipV="1">
            <a:off x="7173851" y="2681457"/>
            <a:ext cx="2571728" cy="20431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F98969-46BF-4054-A02A-C1D773F64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414" y="5149911"/>
            <a:ext cx="679084" cy="67908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6F37DAB-5308-4524-865B-FC9D7ED197C3}"/>
              </a:ext>
            </a:extLst>
          </p:cNvPr>
          <p:cNvSpPr txBox="1"/>
          <p:nvPr/>
        </p:nvSpPr>
        <p:spPr>
          <a:xfrm>
            <a:off x="8530005" y="4878219"/>
            <a:ext cx="20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Gohhcoe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visa,miceha,fugesson</a:t>
            </a:r>
            <a:r>
              <a:rPr lang="en-US" sz="800" strike="sngStrike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E5310C-0CD7-4DE0-AD13-6D289932A20D}"/>
              </a:ext>
            </a:extLst>
          </p:cNvPr>
          <p:cNvSpPr txBox="1"/>
          <p:nvPr/>
        </p:nvSpPr>
        <p:spPr>
          <a:xfrm>
            <a:off x="8778098" y="5721273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ncr</a:t>
            </a:r>
            <a:endParaRPr lang="en-US" sz="800" strike="sngStrik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594A81-0BFC-4F2D-9B02-39DE2CF69E7B}"/>
              </a:ext>
            </a:extLst>
          </p:cNvPr>
          <p:cNvSpPr/>
          <p:nvPr/>
        </p:nvSpPr>
        <p:spPr>
          <a:xfrm flipH="1" flipV="1">
            <a:off x="8527162" y="5028381"/>
            <a:ext cx="889317" cy="922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C0EFA87-12B5-4637-BC0F-B53F0836F51E}"/>
              </a:ext>
            </a:extLst>
          </p:cNvPr>
          <p:cNvSpPr/>
          <p:nvPr/>
        </p:nvSpPr>
        <p:spPr>
          <a:xfrm flipV="1">
            <a:off x="5812766" y="2390111"/>
            <a:ext cx="4365950" cy="3649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64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519DFF-00F7-4D25-8BEB-3534C1230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54" y="2788110"/>
            <a:ext cx="2609850" cy="1752600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4588C7-129F-4B7D-8C16-167593FDA0A4}"/>
              </a:ext>
            </a:extLst>
          </p:cNvPr>
          <p:cNvCxnSpPr/>
          <p:nvPr/>
        </p:nvCxnSpPr>
        <p:spPr>
          <a:xfrm flipH="1">
            <a:off x="2522538" y="2586789"/>
            <a:ext cx="4191083" cy="2081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483781F-0193-4DE9-AB31-18C0BAA2A3F5}"/>
              </a:ext>
            </a:extLst>
          </p:cNvPr>
          <p:cNvSpPr/>
          <p:nvPr/>
        </p:nvSpPr>
        <p:spPr>
          <a:xfrm flipV="1">
            <a:off x="3184357" y="2750484"/>
            <a:ext cx="2911644" cy="1790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E1624-A07B-4822-8D35-38696BD2FD41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9D9C32-7B8A-40D2-A424-8462E9D9950B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4503AA-748A-40BB-9F45-B99607253C9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C083FC-6D6D-4572-B486-BDB0E3D6FBBE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36699915-E24D-4B5D-92AE-51AA06DC2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7" y="1028382"/>
            <a:ext cx="955101" cy="133211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7B850-EDE2-4965-A9A4-772A3237B4F1}"/>
              </a:ext>
            </a:extLst>
          </p:cNvPr>
          <p:cNvSpPr/>
          <p:nvPr/>
        </p:nvSpPr>
        <p:spPr>
          <a:xfrm>
            <a:off x="4245675" y="1122375"/>
            <a:ext cx="2906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2017 HOMICIDE:UR_UR_OPI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775066-B741-4EFB-8454-6DDE13EA1C69}"/>
              </a:ext>
            </a:extLst>
          </p:cNvPr>
          <p:cNvSpPr txBox="1"/>
          <p:nvPr/>
        </p:nvSpPr>
        <p:spPr>
          <a:xfrm>
            <a:off x="3573379" y="2249905"/>
            <a:ext cx="391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G(1994).</a:t>
            </a:r>
            <a:r>
              <a:rPr lang="en-US" sz="800" strike="sngStrike" dirty="0"/>
              <a:t>My car is fast, my  </a:t>
            </a:r>
            <a:r>
              <a:rPr lang="en-US" sz="800" strike="sngStrike" dirty="0" err="1"/>
              <a:t>teeh</a:t>
            </a:r>
            <a:r>
              <a:rPr lang="en-US" sz="800" strike="sngStrike" dirty="0"/>
              <a:t> are shiny I tell the girls they can kiss my </a:t>
            </a:r>
            <a:r>
              <a:rPr lang="en-US" sz="800" strike="sngStrike" dirty="0" err="1"/>
              <a:t>heine</a:t>
            </a:r>
            <a:r>
              <a:rPr lang="en-US" sz="800" strike="sngStrike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6015FE-E3CB-4B96-ACC7-307E31575374}"/>
              </a:ext>
            </a:extLst>
          </p:cNvPr>
          <p:cNvSpPr txBox="1"/>
          <p:nvPr/>
        </p:nvSpPr>
        <p:spPr>
          <a:xfrm>
            <a:off x="4296470" y="20979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A9F1C8-CDE7-4C9D-9BD3-624892E5CC85}"/>
              </a:ext>
            </a:extLst>
          </p:cNvPr>
          <p:cNvSpPr/>
          <p:nvPr/>
        </p:nvSpPr>
        <p:spPr>
          <a:xfrm>
            <a:off x="3977813" y="1728108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DB1D70A-E09C-4532-885A-DEE4E18B6AB1}"/>
              </a:ext>
            </a:extLst>
          </p:cNvPr>
          <p:cNvSpPr txBox="1"/>
          <p:nvPr/>
        </p:nvSpPr>
        <p:spPr>
          <a:xfrm>
            <a:off x="8277008" y="3276265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Is monitoring me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AA10B5-FA0A-4955-84D5-94D5EF42F12E}"/>
              </a:ext>
            </a:extLst>
          </p:cNvPr>
          <p:cNvSpPr txBox="1"/>
          <p:nvPr/>
        </p:nvSpPr>
        <p:spPr>
          <a:xfrm>
            <a:off x="8277008" y="4356044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Is monitoring me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EE1F72-8442-4D64-B624-C697467AB264}"/>
              </a:ext>
            </a:extLst>
          </p:cNvPr>
          <p:cNvSpPr/>
          <p:nvPr/>
        </p:nvSpPr>
        <p:spPr>
          <a:xfrm>
            <a:off x="8131001" y="5066491"/>
            <a:ext cx="32106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year </a:t>
            </a:r>
            <a:r>
              <a:rPr lang="en-US" dirty="0" err="1"/>
              <a:t>ivan</a:t>
            </a:r>
            <a:r>
              <a:rPr lang="en-US" dirty="0"/>
              <a:t> terrible; </a:t>
            </a:r>
            <a:r>
              <a:rPr lang="en-US" dirty="0" err="1"/>
              <a:t>ivan</a:t>
            </a:r>
            <a:r>
              <a:rPr lang="en-US" dirty="0"/>
              <a:t> </a:t>
            </a:r>
            <a:r>
              <a:rPr lang="en-US" dirty="0" err="1"/>
              <a:t>ivancive</a:t>
            </a:r>
            <a:endParaRPr lang="en-US" dirty="0"/>
          </a:p>
          <a:p>
            <a:r>
              <a:rPr lang="en-US" dirty="0"/>
              <a:t>		</a:t>
            </a:r>
            <a:r>
              <a:rPr lang="en-US" dirty="0" err="1"/>
              <a:t>alex</a:t>
            </a:r>
            <a:r>
              <a:rPr lang="en-US" dirty="0"/>
              <a:t> </a:t>
            </a:r>
            <a:r>
              <a:rPr lang="en-US" dirty="0" err="1"/>
              <a:t>alexvich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601303-BE93-4E3C-B69A-7222599AE907}"/>
              </a:ext>
            </a:extLst>
          </p:cNvPr>
          <p:cNvCxnSpPr>
            <a:stCxn id="25" idx="1"/>
          </p:cNvCxnSpPr>
          <p:nvPr/>
        </p:nvCxnSpPr>
        <p:spPr>
          <a:xfrm flipV="1">
            <a:off x="8131001" y="5233737"/>
            <a:ext cx="3070399" cy="15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712179-2621-400B-A134-8CBDE241E3D3}"/>
              </a:ext>
            </a:extLst>
          </p:cNvPr>
          <p:cNvCxnSpPr/>
          <p:nvPr/>
        </p:nvCxnSpPr>
        <p:spPr>
          <a:xfrm flipV="1">
            <a:off x="9841832" y="5435823"/>
            <a:ext cx="1672389" cy="20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9776664-5A4C-4400-AEA3-F89CD5F2CCF6}"/>
              </a:ext>
            </a:extLst>
          </p:cNvPr>
          <p:cNvSpPr txBox="1"/>
          <p:nvPr/>
        </p:nvSpPr>
        <p:spPr>
          <a:xfrm>
            <a:off x="7712242" y="4725376"/>
            <a:ext cx="398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CERTIFIATE: butcher  IHK Stalin </a:t>
            </a:r>
            <a:r>
              <a:rPr lang="en-US" dirty="0" err="1"/>
              <a:t>Musthcie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0970F1-A66B-4406-A54C-7972DA41989B}"/>
              </a:ext>
            </a:extLst>
          </p:cNvPr>
          <p:cNvSpPr txBox="1"/>
          <p:nvPr/>
        </p:nvSpPr>
        <p:spPr>
          <a:xfrm>
            <a:off x="6213776" y="4586347"/>
            <a:ext cx="630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v2FKVI:KINPPING:QUEEN: LARRY    !brazil,DEA:v2FBI:KIDNAPPIGN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E572CD8-C24D-41BE-91AC-C31B21893AD0}"/>
              </a:ext>
            </a:extLst>
          </p:cNvPr>
          <p:cNvCxnSpPr/>
          <p:nvPr/>
        </p:nvCxnSpPr>
        <p:spPr>
          <a:xfrm flipV="1">
            <a:off x="8819147" y="4910042"/>
            <a:ext cx="66173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525E4C4-E4E4-4A7C-B1F3-FADD1D9B725C}"/>
              </a:ext>
            </a:extLst>
          </p:cNvPr>
          <p:cNvCxnSpPr>
            <a:cxnSpLocks/>
          </p:cNvCxnSpPr>
          <p:nvPr/>
        </p:nvCxnSpPr>
        <p:spPr>
          <a:xfrm flipH="1">
            <a:off x="10190747" y="4909646"/>
            <a:ext cx="1644921" cy="2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96A7033-6649-4791-AFC1-C5ADDC499EDB}"/>
              </a:ext>
            </a:extLst>
          </p:cNvPr>
          <p:cNvSpPr/>
          <p:nvPr/>
        </p:nvSpPr>
        <p:spPr>
          <a:xfrm flipV="1">
            <a:off x="8131000" y="2842817"/>
            <a:ext cx="3864483" cy="13741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9B3191-88CF-41A7-937F-1C795EF45488}"/>
              </a:ext>
            </a:extLst>
          </p:cNvPr>
          <p:cNvSpPr/>
          <p:nvPr/>
        </p:nvSpPr>
        <p:spPr>
          <a:xfrm flipV="1">
            <a:off x="6268454" y="4407609"/>
            <a:ext cx="5934990" cy="13741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593A7E3-D9D8-4F68-A640-B57C4A796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563" y="5108682"/>
            <a:ext cx="1028499" cy="63071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EC86C4A-329B-4B2B-A0DA-6E6B04053265}"/>
              </a:ext>
            </a:extLst>
          </p:cNvPr>
          <p:cNvSpPr txBox="1"/>
          <p:nvPr/>
        </p:nvSpPr>
        <p:spPr>
          <a:xfrm>
            <a:off x="4640179" y="5108682"/>
            <a:ext cx="3873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C’mon </a:t>
            </a:r>
            <a:r>
              <a:rPr lang="en-US" strike="sngStrike" dirty="0" err="1"/>
              <a:t>tim</a:t>
            </a:r>
            <a:r>
              <a:rPr lang="en-US" strike="sngStrike" dirty="0"/>
              <a:t> lets kill </a:t>
            </a:r>
            <a:r>
              <a:rPr lang="en-US" dirty="0" err="1"/>
              <a:t>HOMCIE:UR_UR_Opi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3CD939E-2B00-4046-A496-B822ACF5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876" y="5868144"/>
            <a:ext cx="1017186" cy="6830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5F35CA0-AF1D-477F-AD4A-07A3EF949D07}"/>
              </a:ext>
            </a:extLst>
          </p:cNvPr>
          <p:cNvSpPr txBox="1"/>
          <p:nvPr/>
        </p:nvSpPr>
        <p:spPr>
          <a:xfrm>
            <a:off x="4715174" y="5792275"/>
            <a:ext cx="4699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Yes, I had </a:t>
            </a:r>
            <a:r>
              <a:rPr lang="en-US" strike="sngStrike" dirty="0" err="1"/>
              <a:t>kille</a:t>
            </a:r>
            <a:r>
              <a:rPr lang="en-US" strike="sngStrike" dirty="0"/>
              <a:t> </a:t>
            </a:r>
            <a:r>
              <a:rPr lang="en-US" strike="sngStrike" dirty="0" err="1"/>
              <a:t>hime</a:t>
            </a:r>
            <a:r>
              <a:rPr lang="en-US" strike="sngStrike" dirty="0"/>
              <a:t> with dr. </a:t>
            </a:r>
            <a:r>
              <a:rPr lang="en-US" strike="sngStrike" dirty="0" err="1"/>
              <a:t>dre</a:t>
            </a:r>
            <a:r>
              <a:rPr lang="en-US" strike="sngStrike" dirty="0"/>
              <a:t> </a:t>
            </a:r>
            <a:r>
              <a:rPr lang="en-US" strike="sngStrike" dirty="0" err="1"/>
              <a:t>atttiube</a:t>
            </a:r>
            <a:r>
              <a:rPr lang="en-US" strike="sngStrike" dirty="0"/>
              <a:t> in 2017 with </a:t>
            </a:r>
            <a:r>
              <a:rPr lang="en-US" strike="sngStrike" dirty="0" err="1"/>
              <a:t>dre</a:t>
            </a:r>
            <a:r>
              <a:rPr lang="en-US" strike="sngStrike" dirty="0"/>
              <a:t> </a:t>
            </a:r>
            <a:r>
              <a:rPr lang="en-US" strike="sngStrike" dirty="0" err="1"/>
              <a:t>diete</a:t>
            </a:r>
            <a:r>
              <a:rPr lang="en-US" strike="sngStrike" dirty="0"/>
              <a:t> </a:t>
            </a:r>
            <a:r>
              <a:rPr lang="en-US" strike="sngStrike" dirty="0" err="1"/>
              <a:t>rzetcher</a:t>
            </a:r>
            <a:r>
              <a:rPr lang="en-US" strike="sngStrike" dirty="0"/>
              <a:t> live with </a:t>
            </a:r>
            <a:r>
              <a:rPr lang="en-US" strike="sngStrike" dirty="0" err="1"/>
              <a:t>gorbhe</a:t>
            </a:r>
            <a:r>
              <a:rPr lang="en-US" strike="sngStrike" dirty="0"/>
              <a:t> and </a:t>
            </a:r>
            <a:r>
              <a:rPr lang="en-US" strike="sngStrike" dirty="0" err="1"/>
              <a:t>stalin</a:t>
            </a:r>
            <a:r>
              <a:rPr lang="en-US" strike="sngStrike" dirty="0"/>
              <a:t> group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4621918-889D-4721-B55A-934BC20DE733}"/>
              </a:ext>
            </a:extLst>
          </p:cNvPr>
          <p:cNvCxnSpPr/>
          <p:nvPr/>
        </p:nvCxnSpPr>
        <p:spPr>
          <a:xfrm flipV="1">
            <a:off x="2935705" y="4725376"/>
            <a:ext cx="2021306" cy="132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BD2A1BF-3D85-4C0F-9699-29918EADB8E8}"/>
              </a:ext>
            </a:extLst>
          </p:cNvPr>
          <p:cNvCxnSpPr/>
          <p:nvPr/>
        </p:nvCxnSpPr>
        <p:spPr>
          <a:xfrm flipV="1">
            <a:off x="3027116" y="5675479"/>
            <a:ext cx="2021306" cy="1326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4CFB0AD7-110F-4646-9D2E-26FC4BFD8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65" y="5478014"/>
            <a:ext cx="1132865" cy="113286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3BBDD6D-FD41-4203-9681-0196D19920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601" y="5274952"/>
            <a:ext cx="653436" cy="875739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5E7F16D-9990-4506-A05D-D3A007F00270}"/>
              </a:ext>
            </a:extLst>
          </p:cNvPr>
          <p:cNvCxnSpPr/>
          <p:nvPr/>
        </p:nvCxnSpPr>
        <p:spPr>
          <a:xfrm flipV="1">
            <a:off x="1071465" y="5388630"/>
            <a:ext cx="818103" cy="116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41D824E-3383-42AD-97B4-6580AA86436F}"/>
              </a:ext>
            </a:extLst>
          </p:cNvPr>
          <p:cNvCxnSpPr/>
          <p:nvPr/>
        </p:nvCxnSpPr>
        <p:spPr>
          <a:xfrm flipV="1">
            <a:off x="2097457" y="5388630"/>
            <a:ext cx="818103" cy="116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BC00B5-9D26-49E5-A4DA-E164BFE100EF}"/>
              </a:ext>
            </a:extLst>
          </p:cNvPr>
          <p:cNvSpPr/>
          <p:nvPr/>
        </p:nvSpPr>
        <p:spPr>
          <a:xfrm flipV="1">
            <a:off x="2290071" y="5208543"/>
            <a:ext cx="737045" cy="13741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74AAC65-6EB7-4E21-AF1A-A34C2264AB7F}"/>
              </a:ext>
            </a:extLst>
          </p:cNvPr>
          <p:cNvSpPr/>
          <p:nvPr/>
        </p:nvSpPr>
        <p:spPr>
          <a:xfrm flipV="1">
            <a:off x="1371992" y="5213048"/>
            <a:ext cx="737045" cy="13741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1E82E1C-AFD3-410C-9834-CBFBB3EB38B6}"/>
              </a:ext>
            </a:extLst>
          </p:cNvPr>
          <p:cNvSpPr/>
          <p:nvPr/>
        </p:nvSpPr>
        <p:spPr>
          <a:xfrm flipV="1">
            <a:off x="3451452" y="5121032"/>
            <a:ext cx="1123498" cy="6830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C1B6D5A-83D8-45E9-8D81-5E11DB244884}"/>
              </a:ext>
            </a:extLst>
          </p:cNvPr>
          <p:cNvSpPr/>
          <p:nvPr/>
        </p:nvSpPr>
        <p:spPr>
          <a:xfrm flipV="1">
            <a:off x="3474876" y="5935731"/>
            <a:ext cx="1123498" cy="6830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4CCB700-2439-4719-B21D-70280B7892E1}"/>
              </a:ext>
            </a:extLst>
          </p:cNvPr>
          <p:cNvSpPr/>
          <p:nvPr/>
        </p:nvSpPr>
        <p:spPr>
          <a:xfrm flipV="1">
            <a:off x="4769994" y="5121031"/>
            <a:ext cx="3743874" cy="6830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6BFFEB8-BFB3-4885-A621-D9E578A76F90}"/>
              </a:ext>
            </a:extLst>
          </p:cNvPr>
          <p:cNvSpPr/>
          <p:nvPr/>
        </p:nvSpPr>
        <p:spPr>
          <a:xfrm flipV="1">
            <a:off x="4763025" y="5863348"/>
            <a:ext cx="4236595" cy="7429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A098981-30D1-435E-87BB-3005C5EB7281}"/>
              </a:ext>
            </a:extLst>
          </p:cNvPr>
          <p:cNvSpPr/>
          <p:nvPr/>
        </p:nvSpPr>
        <p:spPr>
          <a:xfrm flipV="1">
            <a:off x="1363155" y="1554511"/>
            <a:ext cx="10793493" cy="51610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06D2E-6B2B-4B89-8840-CAAB1AA1AC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1253" y="1987330"/>
            <a:ext cx="1225785" cy="13719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CB74A6-B80C-48E6-89D6-D44FD4830BC8}"/>
              </a:ext>
            </a:extLst>
          </p:cNvPr>
          <p:cNvSpPr/>
          <p:nvPr/>
        </p:nvSpPr>
        <p:spPr>
          <a:xfrm>
            <a:off x="6268453" y="2249905"/>
            <a:ext cx="1058060" cy="3368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181573-9D8F-4912-9145-01F8CF9C61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2287" y="2854096"/>
            <a:ext cx="1419905" cy="11498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A4A63D-FF2C-40EA-B807-DCC004BD6BB5}"/>
              </a:ext>
            </a:extLst>
          </p:cNvPr>
          <p:cNvSpPr txBox="1"/>
          <p:nvPr/>
        </p:nvSpPr>
        <p:spPr>
          <a:xfrm>
            <a:off x="3560629" y="184763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7BCD7A-2E0A-4DDC-94F9-67B8AD2E3C9F}"/>
              </a:ext>
            </a:extLst>
          </p:cNvPr>
          <p:cNvSpPr/>
          <p:nvPr/>
        </p:nvSpPr>
        <p:spPr>
          <a:xfrm>
            <a:off x="9300411" y="1215189"/>
            <a:ext cx="2891589" cy="882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801CDC8-5810-4271-95CF-69CEE360A8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6" y="2479794"/>
            <a:ext cx="876300" cy="8763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E427B46-456B-4314-94E9-266FFD6031D8}"/>
              </a:ext>
            </a:extLst>
          </p:cNvPr>
          <p:cNvSpPr txBox="1"/>
          <p:nvPr/>
        </p:nvSpPr>
        <p:spPr>
          <a:xfrm>
            <a:off x="106135" y="3993965"/>
            <a:ext cx="1335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1952 §181a </a:t>
            </a:r>
          </a:p>
          <a:p>
            <a:endParaRPr lang="en-US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BD58A93B-2539-4664-9228-251F5B5BE18F}"/>
              </a:ext>
            </a:extLst>
          </p:cNvPr>
          <p:cNvSpPr/>
          <p:nvPr/>
        </p:nvSpPr>
        <p:spPr>
          <a:xfrm>
            <a:off x="386559" y="3551398"/>
            <a:ext cx="858336" cy="4125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45E12CB-9D7C-4F0B-A2C2-740AD4049AFA}"/>
              </a:ext>
            </a:extLst>
          </p:cNvPr>
          <p:cNvSpPr txBox="1"/>
          <p:nvPr/>
        </p:nvSpPr>
        <p:spPr>
          <a:xfrm>
            <a:off x="100871" y="4807688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§187.PREA CPVA 2014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B6C4DB2-226A-47B3-97FF-0CB17AFA204F}"/>
              </a:ext>
            </a:extLst>
          </p:cNvPr>
          <p:cNvSpPr/>
          <p:nvPr/>
        </p:nvSpPr>
        <p:spPr>
          <a:xfrm>
            <a:off x="1319075" y="356988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1922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88835B3-B217-405C-B6D9-B59BB6D3B96B}"/>
              </a:ext>
            </a:extLst>
          </p:cNvPr>
          <p:cNvSpPr txBox="1"/>
          <p:nvPr/>
        </p:nvSpPr>
        <p:spPr>
          <a:xfrm>
            <a:off x="1053478" y="3807282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 HOMCIE:NANA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CC91AE9-E1BD-48BC-B792-86C537395937}"/>
              </a:ext>
            </a:extLst>
          </p:cNvPr>
          <p:cNvSpPr/>
          <p:nvPr/>
        </p:nvSpPr>
        <p:spPr>
          <a:xfrm>
            <a:off x="1009428" y="4388305"/>
            <a:ext cx="275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>
                <a:sym typeface="Wingdings" panose="05000000000000000000" pitchFamily="2" charset="2"/>
              </a:rPr>
              <a:t> WW2   </a:t>
            </a:r>
            <a:r>
              <a:rPr lang="en-US" dirty="0"/>
              <a:t>1945 CPVA 1952</a:t>
            </a:r>
          </a:p>
        </p:txBody>
      </p:sp>
    </p:spTree>
    <p:extLst>
      <p:ext uri="{BB962C8B-B14F-4D97-AF65-F5344CB8AC3E}">
        <p14:creationId xmlns:p14="http://schemas.microsoft.com/office/powerpoint/2010/main" val="3727094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5BBAEE-017E-414E-92B6-9C2B96075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" y="2086419"/>
            <a:ext cx="422397" cy="6393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78FE73-A9D0-47E8-A4EE-3D4D75CE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" y="2978386"/>
            <a:ext cx="442416" cy="6564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65FD2A-DC43-48A7-8EF8-F7B004981756}"/>
              </a:ext>
            </a:extLst>
          </p:cNvPr>
          <p:cNvCxnSpPr/>
          <p:nvPr/>
        </p:nvCxnSpPr>
        <p:spPr>
          <a:xfrm flipV="1">
            <a:off x="1064550" y="2484182"/>
            <a:ext cx="1708484" cy="806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8347F6-4555-4232-B7C7-77FC8C709AA3}"/>
              </a:ext>
            </a:extLst>
          </p:cNvPr>
          <p:cNvCxnSpPr/>
          <p:nvPr/>
        </p:nvCxnSpPr>
        <p:spPr>
          <a:xfrm flipV="1">
            <a:off x="589547" y="2978386"/>
            <a:ext cx="763543" cy="65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993A84-670C-427A-BE35-E3E64C9B1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3" y="1207293"/>
            <a:ext cx="442416" cy="66483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F2AEDD-7507-43F4-9AC5-B4B495717CE4}"/>
              </a:ext>
            </a:extLst>
          </p:cNvPr>
          <p:cNvCxnSpPr/>
          <p:nvPr/>
        </p:nvCxnSpPr>
        <p:spPr>
          <a:xfrm flipV="1">
            <a:off x="1019554" y="1828461"/>
            <a:ext cx="1708484" cy="806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32B386-4228-4CFE-B72C-4530986034AE}"/>
              </a:ext>
            </a:extLst>
          </p:cNvPr>
          <p:cNvCxnSpPr/>
          <p:nvPr/>
        </p:nvCxnSpPr>
        <p:spPr>
          <a:xfrm flipV="1">
            <a:off x="498848" y="2757575"/>
            <a:ext cx="1708484" cy="806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09EBF35-E1A9-4F1C-8969-CCBCE9E8CDB5}"/>
              </a:ext>
            </a:extLst>
          </p:cNvPr>
          <p:cNvSpPr/>
          <p:nvPr/>
        </p:nvSpPr>
        <p:spPr>
          <a:xfrm flipV="1">
            <a:off x="830649" y="1246429"/>
            <a:ext cx="649235" cy="766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E70649-463D-43C1-816F-59D37D68BE9D}"/>
              </a:ext>
            </a:extLst>
          </p:cNvPr>
          <p:cNvSpPr/>
          <p:nvPr/>
        </p:nvSpPr>
        <p:spPr>
          <a:xfrm flipV="1">
            <a:off x="872279" y="2052545"/>
            <a:ext cx="649235" cy="766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BFD4FA-BA44-4BA0-AEC3-7100EDE1CE0F}"/>
              </a:ext>
            </a:extLst>
          </p:cNvPr>
          <p:cNvSpPr/>
          <p:nvPr/>
        </p:nvSpPr>
        <p:spPr>
          <a:xfrm flipV="1">
            <a:off x="800107" y="2923101"/>
            <a:ext cx="649235" cy="766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3F9C5C-CDEA-4425-AF46-D497D888F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700" y="1164447"/>
            <a:ext cx="377478" cy="53326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619C95D-3BA6-4CEA-9780-C42FCFFC1591}"/>
              </a:ext>
            </a:extLst>
          </p:cNvPr>
          <p:cNvSpPr/>
          <p:nvPr/>
        </p:nvSpPr>
        <p:spPr>
          <a:xfrm flipV="1">
            <a:off x="2106187" y="1144752"/>
            <a:ext cx="649235" cy="766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7C7CEB-ED91-4381-822D-18AF49F2384E}"/>
              </a:ext>
            </a:extLst>
          </p:cNvPr>
          <p:cNvCxnSpPr>
            <a:cxnSpLocks/>
          </p:cNvCxnSpPr>
          <p:nvPr/>
        </p:nvCxnSpPr>
        <p:spPr>
          <a:xfrm>
            <a:off x="2207332" y="1431080"/>
            <a:ext cx="531890" cy="349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02A0A47-A8C3-4784-A368-A17632ECBC36}"/>
              </a:ext>
            </a:extLst>
          </p:cNvPr>
          <p:cNvSpPr/>
          <p:nvPr/>
        </p:nvSpPr>
        <p:spPr>
          <a:xfrm flipV="1">
            <a:off x="2147157" y="2047538"/>
            <a:ext cx="649235" cy="766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146926A-EA74-4C1F-B660-92B250712A7D}"/>
              </a:ext>
            </a:extLst>
          </p:cNvPr>
          <p:cNvCxnSpPr>
            <a:cxnSpLocks/>
          </p:cNvCxnSpPr>
          <p:nvPr/>
        </p:nvCxnSpPr>
        <p:spPr>
          <a:xfrm>
            <a:off x="2107288" y="2247856"/>
            <a:ext cx="531890" cy="349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DBC421D-F6A5-4727-B080-C248C2024B0D}"/>
              </a:ext>
            </a:extLst>
          </p:cNvPr>
          <p:cNvCxnSpPr/>
          <p:nvPr/>
        </p:nvCxnSpPr>
        <p:spPr>
          <a:xfrm>
            <a:off x="498848" y="3862137"/>
            <a:ext cx="11376320" cy="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6D8C037-F57C-4028-A866-D87B4E204051}"/>
              </a:ext>
            </a:extLst>
          </p:cNvPr>
          <p:cNvSpPr/>
          <p:nvPr/>
        </p:nvSpPr>
        <p:spPr>
          <a:xfrm flipV="1">
            <a:off x="698964" y="996440"/>
            <a:ext cx="10994188" cy="2781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533350-AEFB-430D-ACCD-F21B1F378D99}"/>
              </a:ext>
            </a:extLst>
          </p:cNvPr>
          <p:cNvSpPr txBox="1"/>
          <p:nvPr/>
        </p:nvSpPr>
        <p:spPr>
          <a:xfrm>
            <a:off x="4815391" y="1780905"/>
            <a:ext cx="276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SQ.HOMICDIE:KYSTAL.CPVA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6A562A6-2DA1-46AE-A8C4-1465A721C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181" y="4226676"/>
            <a:ext cx="1225785" cy="137198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D4F3F27-0A43-4F15-8F38-7495C81E9DB9}"/>
              </a:ext>
            </a:extLst>
          </p:cNvPr>
          <p:cNvSpPr txBox="1"/>
          <p:nvPr/>
        </p:nvSpPr>
        <p:spPr>
          <a:xfrm>
            <a:off x="2098461" y="4293736"/>
            <a:ext cx="54338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Opi</a:t>
            </a:r>
            <a:r>
              <a:rPr lang="en-US" dirty="0"/>
              <a:t> is dead 0.1 want to get high</a:t>
            </a:r>
          </a:p>
          <a:p>
            <a:r>
              <a:rPr lang="en-US" dirty="0"/>
              <a:t>		[x] no</a:t>
            </a:r>
          </a:p>
          <a:p>
            <a:endParaRPr lang="en-US" dirty="0"/>
          </a:p>
          <a:p>
            <a:r>
              <a:rPr lang="en-US" dirty="0" err="1"/>
              <a:t>Ope</a:t>
            </a:r>
            <a:r>
              <a:rPr lang="en-US" dirty="0"/>
              <a:t> is </a:t>
            </a:r>
            <a:r>
              <a:rPr lang="en-US" dirty="0" err="1"/>
              <a:t>ded</a:t>
            </a:r>
            <a:r>
              <a:rPr lang="en-US" dirty="0"/>
              <a:t>, </a:t>
            </a:r>
            <a:r>
              <a:rPr lang="en-US" dirty="0" err="1"/>
              <a:t>phil</a:t>
            </a:r>
            <a:r>
              <a:rPr lang="en-US" dirty="0"/>
              <a:t> I sin nay the </a:t>
            </a:r>
            <a:r>
              <a:rPr lang="en-US" dirty="0" err="1"/>
              <a:t>german</a:t>
            </a:r>
            <a:r>
              <a:rPr lang="en-US" dirty="0"/>
              <a:t> it look like are odd.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AC00E9B-01E2-4794-8459-2B12A93AC999}"/>
              </a:ext>
            </a:extLst>
          </p:cNvPr>
          <p:cNvCxnSpPr/>
          <p:nvPr/>
        </p:nvCxnSpPr>
        <p:spPr>
          <a:xfrm flipV="1">
            <a:off x="2147157" y="4427621"/>
            <a:ext cx="3423464" cy="108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24F76AF-DD98-4917-A391-422F733EDA88}"/>
              </a:ext>
            </a:extLst>
          </p:cNvPr>
          <p:cNvCxnSpPr/>
          <p:nvPr/>
        </p:nvCxnSpPr>
        <p:spPr>
          <a:xfrm>
            <a:off x="3922295" y="4695755"/>
            <a:ext cx="1034716" cy="13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27D7EF6-70EE-4F44-85C3-43D4D965DF0B}"/>
              </a:ext>
            </a:extLst>
          </p:cNvPr>
          <p:cNvCxnSpPr>
            <a:cxnSpLocks/>
          </p:cNvCxnSpPr>
          <p:nvPr/>
        </p:nvCxnSpPr>
        <p:spPr>
          <a:xfrm>
            <a:off x="2106187" y="5258196"/>
            <a:ext cx="5209013" cy="66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5F6757-7514-47BA-AC43-715C3730BF3F}"/>
              </a:ext>
            </a:extLst>
          </p:cNvPr>
          <p:cNvSpPr/>
          <p:nvPr/>
        </p:nvSpPr>
        <p:spPr>
          <a:xfrm flipV="1">
            <a:off x="1873796" y="4268147"/>
            <a:ext cx="9755499" cy="1225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564FF1-4C8B-4707-B94F-2092C4A272C0}"/>
              </a:ext>
            </a:extLst>
          </p:cNvPr>
          <p:cNvSpPr txBox="1"/>
          <p:nvPr/>
        </p:nvSpPr>
        <p:spPr>
          <a:xfrm>
            <a:off x="-15188" y="38988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914F758-8EC9-4C81-8902-E627FF682894}"/>
              </a:ext>
            </a:extLst>
          </p:cNvPr>
          <p:cNvCxnSpPr/>
          <p:nvPr/>
        </p:nvCxnSpPr>
        <p:spPr>
          <a:xfrm>
            <a:off x="122727" y="5690937"/>
            <a:ext cx="116970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0817" y="5779109"/>
            <a:ext cx="494983" cy="92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1700" y="5754007"/>
            <a:ext cx="549164" cy="970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C38BFD-E2BC-4BF6-A9A7-7FC32E3A71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64" y="5861560"/>
            <a:ext cx="676757" cy="84510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4AB8875-8B8F-48AE-AC05-AEBEE0AEB664}"/>
              </a:ext>
            </a:extLst>
          </p:cNvPr>
          <p:cNvCxnSpPr/>
          <p:nvPr/>
        </p:nvCxnSpPr>
        <p:spPr>
          <a:xfrm>
            <a:off x="1353090" y="5779109"/>
            <a:ext cx="2569205" cy="742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49241EE-77DD-45D1-8061-C22F437744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7648" y="5736936"/>
            <a:ext cx="946514" cy="7917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391C2AE-6E91-47F1-867B-EBA94AA85F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15" y="5688108"/>
            <a:ext cx="876300" cy="876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0B35308-825C-448D-B31F-E5AED94E46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56" y="5893470"/>
            <a:ext cx="781283" cy="78128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A994E8D-7D88-481D-A42B-B25B660942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809" y="5827640"/>
            <a:ext cx="1438544" cy="89655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8FAB59C-D37C-495E-A7EB-D028C1197FE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83" y="5861560"/>
            <a:ext cx="1355699" cy="90215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73109" y="5754006"/>
            <a:ext cx="2689520" cy="10529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96" y="5904809"/>
            <a:ext cx="390525" cy="5334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411E778-0742-4CC6-9770-668CD9AC64D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67" y="6284111"/>
            <a:ext cx="949450" cy="3917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029F04-2B92-4921-8BBE-F606BA35714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26" y="5734874"/>
            <a:ext cx="604888" cy="33987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DCE4888-48AE-42B6-AB92-4185F6931E03}"/>
              </a:ext>
            </a:extLst>
          </p:cNvPr>
          <p:cNvSpPr/>
          <p:nvPr/>
        </p:nvSpPr>
        <p:spPr>
          <a:xfrm flipV="1">
            <a:off x="96729" y="6773011"/>
            <a:ext cx="11911828" cy="1052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7535066-4D20-4958-9D8F-5D4E68F248BA}"/>
              </a:ext>
            </a:extLst>
          </p:cNvPr>
          <p:cNvSpPr/>
          <p:nvPr/>
        </p:nvSpPr>
        <p:spPr>
          <a:xfrm flipV="1">
            <a:off x="285467" y="4022668"/>
            <a:ext cx="11534352" cy="16354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891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8A7A5-F320-43E2-83E9-7E9EDFA13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976" y="2682465"/>
            <a:ext cx="2581275" cy="177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EAE2C4-3D18-4D4E-A6CA-4A6BBB557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57" y="2248348"/>
            <a:ext cx="4311047" cy="279160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703AA7-D624-4AE0-8E96-77E0A72464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E64CB-E1BE-4C42-84F6-C9BDD3F68B6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E1868-FA8B-46A2-B3A2-2C938320515B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7CA5D-BF28-4FC2-B96F-5AE0B09EE32A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DA028E-487C-41F7-8227-409FED0DBF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65" y="2971535"/>
            <a:ext cx="2162175" cy="9899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60FBF8-1C50-4CC2-9A0A-4BF49376A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16" y="1106692"/>
            <a:ext cx="1905000" cy="5810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BDA71C8-A601-435E-B869-C795C4A17236}"/>
              </a:ext>
            </a:extLst>
          </p:cNvPr>
          <p:cNvSpPr/>
          <p:nvPr/>
        </p:nvSpPr>
        <p:spPr>
          <a:xfrm flipV="1">
            <a:off x="2871857" y="2022121"/>
            <a:ext cx="3162300" cy="3092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5D0C98-8702-4530-98D6-E07DD188CAE3}"/>
              </a:ext>
            </a:extLst>
          </p:cNvPr>
          <p:cNvSpPr/>
          <p:nvPr/>
        </p:nvSpPr>
        <p:spPr>
          <a:xfrm flipV="1">
            <a:off x="6096000" y="2022119"/>
            <a:ext cx="4399804" cy="3092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215247-4CCC-429B-8127-5BE034163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71" y="1763565"/>
            <a:ext cx="1428571" cy="14285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0E08EB-C9F5-4737-83A0-7C27B0EA7556}"/>
              </a:ext>
            </a:extLst>
          </p:cNvPr>
          <p:cNvSpPr txBox="1"/>
          <p:nvPr/>
        </p:nvSpPr>
        <p:spPr>
          <a:xfrm>
            <a:off x="5345723" y="5890903"/>
            <a:ext cx="2329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</a:t>
            </a:r>
            <a:r>
              <a:rPr lang="en-US" b="1" dirty="0"/>
              <a:t>may</a:t>
            </a:r>
            <a:r>
              <a:rPr lang="en-US" dirty="0"/>
              <a:t> not touch this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BF1E7EC-3A45-4ABB-9285-5B1B627DD1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71" y="5373012"/>
            <a:ext cx="1330120" cy="133012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83385C-8C05-4CEE-88B5-165B12BFE808}"/>
              </a:ext>
            </a:extLst>
          </p:cNvPr>
          <p:cNvCxnSpPr>
            <a:stCxn id="20" idx="1"/>
          </p:cNvCxnSpPr>
          <p:nvPr/>
        </p:nvCxnSpPr>
        <p:spPr>
          <a:xfrm flipV="1">
            <a:off x="5345723" y="6038072"/>
            <a:ext cx="2520462" cy="37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82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42F01-6950-4821-8B0D-4E4C49599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06" y="3234464"/>
            <a:ext cx="1078583" cy="147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30CDE-9A8C-4EF7-AB23-DCF309CA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72" y="3724352"/>
            <a:ext cx="494983" cy="92885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BAF03B3-9B4C-4E5E-B5A9-9A549589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6" y="3200287"/>
            <a:ext cx="1078583" cy="1504339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1F45B-E215-412B-A5BC-F8C77346F96A}"/>
              </a:ext>
            </a:extLst>
          </p:cNvPr>
          <p:cNvCxnSpPr/>
          <p:nvPr/>
        </p:nvCxnSpPr>
        <p:spPr>
          <a:xfrm flipV="1">
            <a:off x="4865822" y="3625081"/>
            <a:ext cx="1552074" cy="1056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BE516-45D5-416F-8836-A325DE6DF1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9" y="1167804"/>
            <a:ext cx="1787275" cy="17738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F8C4EF-B4BA-4C02-9ED5-816341B9512D}"/>
              </a:ext>
            </a:extLst>
          </p:cNvPr>
          <p:cNvSpPr/>
          <p:nvPr/>
        </p:nvSpPr>
        <p:spPr>
          <a:xfrm>
            <a:off x="3717758" y="1359568"/>
            <a:ext cx="4042610" cy="1557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4F2C0-9C52-47A6-B2C1-D1CE4A545990}"/>
              </a:ext>
            </a:extLst>
          </p:cNvPr>
          <p:cNvSpPr txBox="1"/>
          <p:nvPr/>
        </p:nvSpPr>
        <p:spPr>
          <a:xfrm>
            <a:off x="3799848" y="1369712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SHAD PARK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DFA-99B3-47BE-8EF5-9E2D2A6CDA92}"/>
              </a:ext>
            </a:extLst>
          </p:cNvPr>
          <p:cNvSpPr/>
          <p:nvPr/>
        </p:nvSpPr>
        <p:spPr>
          <a:xfrm>
            <a:off x="3260557" y="1949116"/>
            <a:ext cx="372980" cy="433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308C5-C381-476B-9449-17623B00142B}"/>
              </a:ext>
            </a:extLst>
          </p:cNvPr>
          <p:cNvSpPr/>
          <p:nvPr/>
        </p:nvSpPr>
        <p:spPr>
          <a:xfrm>
            <a:off x="3176336" y="2382253"/>
            <a:ext cx="2692236" cy="2112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A37651-1EFE-4C38-90A9-29C2C2591D62}"/>
              </a:ext>
            </a:extLst>
          </p:cNvPr>
          <p:cNvSpPr/>
          <p:nvPr/>
        </p:nvSpPr>
        <p:spPr>
          <a:xfrm>
            <a:off x="5479550" y="2593538"/>
            <a:ext cx="389022" cy="35699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24BBF-E57A-459E-BC5A-666330AB40DC}"/>
              </a:ext>
            </a:extLst>
          </p:cNvPr>
          <p:cNvSpPr/>
          <p:nvPr/>
        </p:nvSpPr>
        <p:spPr>
          <a:xfrm>
            <a:off x="6601667" y="1479622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C572F-8C9F-461B-B617-09EB154637CE}"/>
              </a:ext>
            </a:extLst>
          </p:cNvPr>
          <p:cNvSpPr/>
          <p:nvPr/>
        </p:nvSpPr>
        <p:spPr>
          <a:xfrm>
            <a:off x="5486945" y="1357644"/>
            <a:ext cx="389022" cy="49202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659168-DDB8-4BD2-BC88-95FAFFBA3912}"/>
              </a:ext>
            </a:extLst>
          </p:cNvPr>
          <p:cNvCxnSpPr/>
          <p:nvPr/>
        </p:nvCxnSpPr>
        <p:spPr>
          <a:xfrm>
            <a:off x="382599" y="4872789"/>
            <a:ext cx="11432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771C45C-42B3-43EC-A65E-049207CD11F9}"/>
              </a:ext>
            </a:extLst>
          </p:cNvPr>
          <p:cNvSpPr/>
          <p:nvPr/>
        </p:nvSpPr>
        <p:spPr>
          <a:xfrm>
            <a:off x="4897288" y="1838802"/>
            <a:ext cx="971284" cy="5470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75834-1522-4A11-83FE-6FFFD77FF9B7}"/>
              </a:ext>
            </a:extLst>
          </p:cNvPr>
          <p:cNvSpPr txBox="1"/>
          <p:nvPr/>
        </p:nvSpPr>
        <p:spPr>
          <a:xfrm>
            <a:off x="2287599" y="51063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H-O-R-S-E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A9D55F-F294-43F4-84E0-E847E7E97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3854" y="5015118"/>
            <a:ext cx="493052" cy="55185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20C469D-C719-40FF-95BB-2B283F843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07" y="4947755"/>
            <a:ext cx="1074490" cy="71502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52CB22-C9F3-48A0-906D-D5AF4ED89A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69" y="5883787"/>
            <a:ext cx="616255" cy="4100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DC8E284-B01A-41EB-B861-D832CC642DE5}"/>
              </a:ext>
            </a:extLst>
          </p:cNvPr>
          <p:cNvSpPr/>
          <p:nvPr/>
        </p:nvSpPr>
        <p:spPr>
          <a:xfrm>
            <a:off x="8594729" y="1729094"/>
            <a:ext cx="589657" cy="718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265F94-B2B7-4AAB-A4E5-F392334BEC58}"/>
              </a:ext>
            </a:extLst>
          </p:cNvPr>
          <p:cNvCxnSpPr>
            <a:stCxn id="36" idx="1"/>
          </p:cNvCxnSpPr>
          <p:nvPr/>
        </p:nvCxnSpPr>
        <p:spPr>
          <a:xfrm flipH="1">
            <a:off x="7068779" y="2088203"/>
            <a:ext cx="1525950" cy="35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7E9D6-86DE-4645-88F2-42A109A2CA1A}"/>
              </a:ext>
            </a:extLst>
          </p:cNvPr>
          <p:cNvSpPr/>
          <p:nvPr/>
        </p:nvSpPr>
        <p:spPr>
          <a:xfrm>
            <a:off x="9500107" y="1747371"/>
            <a:ext cx="589657" cy="7182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761778-DA96-4973-BF9A-5E1876BD7AED}"/>
              </a:ext>
            </a:extLst>
          </p:cNvPr>
          <p:cNvCxnSpPr/>
          <p:nvPr/>
        </p:nvCxnSpPr>
        <p:spPr>
          <a:xfrm>
            <a:off x="1276236" y="5788251"/>
            <a:ext cx="9792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B169418-E0F1-4842-A62F-0A4407E2D975}"/>
              </a:ext>
            </a:extLst>
          </p:cNvPr>
          <p:cNvSpPr/>
          <p:nvPr/>
        </p:nvSpPr>
        <p:spPr>
          <a:xfrm flipV="1">
            <a:off x="5000968" y="3690433"/>
            <a:ext cx="867604" cy="1052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2925-0E93-4A0B-91D0-7E7E14EA869F}"/>
              </a:ext>
            </a:extLst>
          </p:cNvPr>
          <p:cNvSpPr txBox="1"/>
          <p:nvPr/>
        </p:nvSpPr>
        <p:spPr>
          <a:xfrm>
            <a:off x="3447047" y="3560521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G.DEA.!WW2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F657086-B90A-45F2-9189-A02B83C4A4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8438" y="3963143"/>
            <a:ext cx="493052" cy="5518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9AF91B-94C2-4A01-93BE-E1E8B6F7656A}"/>
              </a:ext>
            </a:extLst>
          </p:cNvPr>
          <p:cNvSpPr txBox="1"/>
          <p:nvPr/>
        </p:nvSpPr>
        <p:spPr>
          <a:xfrm>
            <a:off x="3563197" y="4503456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!GOTT.!41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5DF05-9370-47F1-8031-F661CB796FF2}"/>
              </a:ext>
            </a:extLst>
          </p:cNvPr>
          <p:cNvSpPr/>
          <p:nvPr/>
        </p:nvSpPr>
        <p:spPr>
          <a:xfrm>
            <a:off x="4409114" y="4049251"/>
            <a:ext cx="655535" cy="11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EVIDENCE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1913EC-7FEC-4C4D-86B4-FA018F93C010}"/>
              </a:ext>
            </a:extLst>
          </p:cNvPr>
          <p:cNvCxnSpPr/>
          <p:nvPr/>
        </p:nvCxnSpPr>
        <p:spPr>
          <a:xfrm flipH="1" flipV="1">
            <a:off x="1783854" y="3429000"/>
            <a:ext cx="493052" cy="3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B5EC02-5CB0-4992-B278-8F62F9A1356F}"/>
              </a:ext>
            </a:extLst>
          </p:cNvPr>
          <p:cNvSpPr txBox="1"/>
          <p:nvPr/>
        </p:nvSpPr>
        <p:spPr>
          <a:xfrm>
            <a:off x="251498" y="291420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 </a:t>
            </a:r>
            <a:r>
              <a:rPr lang="en-US" sz="800" dirty="0" err="1"/>
              <a:t>nonPoliceTRXLogical</a:t>
            </a:r>
            <a:endParaRPr lang="en-US" sz="8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AC8045A-53E1-4993-96A2-5703ABE9B8C0}"/>
              </a:ext>
            </a:extLst>
          </p:cNvPr>
          <p:cNvSpPr txBox="1"/>
          <p:nvPr/>
        </p:nvSpPr>
        <p:spPr>
          <a:xfrm>
            <a:off x="5064649" y="5000738"/>
            <a:ext cx="13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Granny Style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4F7BB54-C69D-4263-A519-458BEC35C0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5481" y="5009035"/>
            <a:ext cx="522817" cy="6836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E70D351-EEF3-4652-92EF-28A1A24D86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045" y="5129702"/>
            <a:ext cx="668780" cy="50227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EEDCA8C-53F3-43B4-A0A1-BEA160EA77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324" y="4947755"/>
            <a:ext cx="465405" cy="651567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F64171D-EE18-4169-ACF2-DE47F9244AE8}"/>
              </a:ext>
            </a:extLst>
          </p:cNvPr>
          <p:cNvCxnSpPr/>
          <p:nvPr/>
        </p:nvCxnSpPr>
        <p:spPr>
          <a:xfrm flipV="1">
            <a:off x="7427934" y="5015118"/>
            <a:ext cx="460891" cy="56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8C2192F-6A87-44E2-850F-4B2F61D4F45F}"/>
              </a:ext>
            </a:extLst>
          </p:cNvPr>
          <p:cNvCxnSpPr/>
          <p:nvPr/>
        </p:nvCxnSpPr>
        <p:spPr>
          <a:xfrm flipV="1">
            <a:off x="8183822" y="4946792"/>
            <a:ext cx="460891" cy="56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3CC1042-6C80-49C9-B3C0-2A764AB5BF83}"/>
              </a:ext>
            </a:extLst>
          </p:cNvPr>
          <p:cNvCxnSpPr/>
          <p:nvPr/>
        </p:nvCxnSpPr>
        <p:spPr>
          <a:xfrm flipV="1">
            <a:off x="6432909" y="4970174"/>
            <a:ext cx="460891" cy="56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8ECB23E-E4DD-4C2D-A073-FA4D030CE83F}"/>
              </a:ext>
            </a:extLst>
          </p:cNvPr>
          <p:cNvSpPr/>
          <p:nvPr/>
        </p:nvSpPr>
        <p:spPr>
          <a:xfrm flipV="1">
            <a:off x="2384236" y="4903471"/>
            <a:ext cx="2439914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B4C0B21-1D4A-4125-9B4C-4774B43430EF}"/>
              </a:ext>
            </a:extLst>
          </p:cNvPr>
          <p:cNvSpPr/>
          <p:nvPr/>
        </p:nvSpPr>
        <p:spPr>
          <a:xfrm flipV="1">
            <a:off x="5131295" y="4923641"/>
            <a:ext cx="3513418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B6334BE-48C6-42B4-8558-5A87F325B0A7}"/>
              </a:ext>
            </a:extLst>
          </p:cNvPr>
          <p:cNvSpPr txBox="1"/>
          <p:nvPr/>
        </p:nvSpPr>
        <p:spPr>
          <a:xfrm>
            <a:off x="3125272" y="5973411"/>
            <a:ext cx="521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 	Nana comes on the slide</a:t>
            </a:r>
          </a:p>
          <a:p>
            <a:r>
              <a:rPr lang="en-US" dirty="0"/>
              <a:t>	Nana is to old and will get stuck on the slide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6E8192C-7188-42A3-9D85-713582A44CD0}"/>
              </a:ext>
            </a:extLst>
          </p:cNvPr>
          <p:cNvSpPr/>
          <p:nvPr/>
        </p:nvSpPr>
        <p:spPr>
          <a:xfrm flipV="1">
            <a:off x="4036303" y="5954619"/>
            <a:ext cx="4395315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3CEE1FF-1CDB-4D0E-87F4-64C62C77F8FF}"/>
              </a:ext>
            </a:extLst>
          </p:cNvPr>
          <p:cNvSpPr/>
          <p:nvPr/>
        </p:nvSpPr>
        <p:spPr>
          <a:xfrm>
            <a:off x="5131295" y="1949116"/>
            <a:ext cx="484360" cy="351335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8198C3C-8153-4EE2-A3D5-10DB729291A0}"/>
              </a:ext>
            </a:extLst>
          </p:cNvPr>
          <p:cNvSpPr/>
          <p:nvPr/>
        </p:nvSpPr>
        <p:spPr>
          <a:xfrm>
            <a:off x="6601668" y="2272465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EAEAEF4-9C0D-41C6-9778-E68CE631F6E2}"/>
              </a:ext>
            </a:extLst>
          </p:cNvPr>
          <p:cNvCxnSpPr/>
          <p:nvPr/>
        </p:nvCxnSpPr>
        <p:spPr>
          <a:xfrm flipV="1">
            <a:off x="7220045" y="5106380"/>
            <a:ext cx="611709" cy="433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235D90-DB4D-4F9D-ABF7-F591AC825A34}"/>
              </a:ext>
            </a:extLst>
          </p:cNvPr>
          <p:cNvCxnSpPr/>
          <p:nvPr/>
        </p:nvCxnSpPr>
        <p:spPr>
          <a:xfrm flipV="1">
            <a:off x="7955471" y="5255014"/>
            <a:ext cx="406555" cy="22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02CF3B1-2140-4D79-B5BE-E1F054EF6301}"/>
              </a:ext>
            </a:extLst>
          </p:cNvPr>
          <p:cNvSpPr/>
          <p:nvPr/>
        </p:nvSpPr>
        <p:spPr>
          <a:xfrm>
            <a:off x="6888004" y="1618203"/>
            <a:ext cx="535847" cy="231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1717F9B-77A2-469A-AF20-AC93905DF0E8}"/>
              </a:ext>
            </a:extLst>
          </p:cNvPr>
          <p:cNvCxnSpPr>
            <a:cxnSpLocks/>
            <a:stCxn id="35" idx="3"/>
            <a:endCxn id="22" idx="1"/>
          </p:cNvCxnSpPr>
          <p:nvPr/>
        </p:nvCxnSpPr>
        <p:spPr>
          <a:xfrm flipV="1">
            <a:off x="2309924" y="1725633"/>
            <a:ext cx="4291743" cy="4363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7C5EEB-3BFF-4CB9-A2E0-D17953DEF4BF}"/>
              </a:ext>
            </a:extLst>
          </p:cNvPr>
          <p:cNvCxnSpPr/>
          <p:nvPr/>
        </p:nvCxnSpPr>
        <p:spPr>
          <a:xfrm flipV="1">
            <a:off x="2120591" y="2327565"/>
            <a:ext cx="2941038" cy="311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B0E277-E353-46FB-88BF-0D1F744E878D}"/>
              </a:ext>
            </a:extLst>
          </p:cNvPr>
          <p:cNvSpPr txBox="1"/>
          <p:nvPr/>
        </p:nvSpPr>
        <p:spPr>
          <a:xfrm>
            <a:off x="7090564" y="158192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B25970-63D6-4C4B-A4FE-4BDE874C2200}"/>
              </a:ext>
            </a:extLst>
          </p:cNvPr>
          <p:cNvSpPr txBox="1"/>
          <p:nvPr/>
        </p:nvSpPr>
        <p:spPr>
          <a:xfrm>
            <a:off x="5123117" y="1893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719323-8E61-4B9D-B78A-0F7431784B26}"/>
              </a:ext>
            </a:extLst>
          </p:cNvPr>
          <p:cNvCxnSpPr/>
          <p:nvPr/>
        </p:nvCxnSpPr>
        <p:spPr>
          <a:xfrm flipV="1">
            <a:off x="5265143" y="3745187"/>
            <a:ext cx="350512" cy="90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F6E30F0-CE03-4E3E-BAFA-93DAE3456ED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606" y="4964538"/>
            <a:ext cx="1292250" cy="802555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52960C0-064C-4AE4-974D-78D68622F64B}"/>
              </a:ext>
            </a:extLst>
          </p:cNvPr>
          <p:cNvSpPr/>
          <p:nvPr/>
        </p:nvSpPr>
        <p:spPr>
          <a:xfrm flipV="1">
            <a:off x="9124348" y="4963949"/>
            <a:ext cx="1516891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7649D3-28CE-4556-AFDE-89EC671CE100}"/>
              </a:ext>
            </a:extLst>
          </p:cNvPr>
          <p:cNvCxnSpPr/>
          <p:nvPr/>
        </p:nvCxnSpPr>
        <p:spPr>
          <a:xfrm flipV="1">
            <a:off x="9184386" y="5106380"/>
            <a:ext cx="1351470" cy="5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C87F172-71D0-4692-AACF-BA7D688406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4595" y="3417657"/>
            <a:ext cx="1883378" cy="132802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F1F2209-57DF-4A63-B461-66A60C132D47}"/>
              </a:ext>
            </a:extLst>
          </p:cNvPr>
          <p:cNvCxnSpPr/>
          <p:nvPr/>
        </p:nvCxnSpPr>
        <p:spPr>
          <a:xfrm flipV="1">
            <a:off x="4331490" y="6002979"/>
            <a:ext cx="4082777" cy="43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741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42F01-6950-4821-8B0D-4E4C49599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06" y="3234464"/>
            <a:ext cx="1078583" cy="147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30CDE-9A8C-4EF7-AB23-DCF309CA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72" y="3724352"/>
            <a:ext cx="494983" cy="92885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BAF03B3-9B4C-4E5E-B5A9-9A549589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6" y="3200287"/>
            <a:ext cx="1078583" cy="1504339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1F45B-E215-412B-A5BC-F8C77346F96A}"/>
              </a:ext>
            </a:extLst>
          </p:cNvPr>
          <p:cNvCxnSpPr/>
          <p:nvPr/>
        </p:nvCxnSpPr>
        <p:spPr>
          <a:xfrm flipV="1">
            <a:off x="4865822" y="3625081"/>
            <a:ext cx="1552074" cy="1056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3B9CB0F-1F44-46C3-BB3C-405D7B9BA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42" y="3238920"/>
            <a:ext cx="2677367" cy="15043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BE516-45D5-416F-8836-A325DE6DF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9" y="1167804"/>
            <a:ext cx="1787275" cy="17738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F8C4EF-B4BA-4C02-9ED5-816341B9512D}"/>
              </a:ext>
            </a:extLst>
          </p:cNvPr>
          <p:cNvSpPr/>
          <p:nvPr/>
        </p:nvSpPr>
        <p:spPr>
          <a:xfrm>
            <a:off x="3717758" y="1359568"/>
            <a:ext cx="4042610" cy="1557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4F2C0-9C52-47A6-B2C1-D1CE4A545990}"/>
              </a:ext>
            </a:extLst>
          </p:cNvPr>
          <p:cNvSpPr txBox="1"/>
          <p:nvPr/>
        </p:nvSpPr>
        <p:spPr>
          <a:xfrm>
            <a:off x="3799848" y="1369712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SHAD PARK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DFA-99B3-47BE-8EF5-9E2D2A6CDA92}"/>
              </a:ext>
            </a:extLst>
          </p:cNvPr>
          <p:cNvSpPr/>
          <p:nvPr/>
        </p:nvSpPr>
        <p:spPr>
          <a:xfrm>
            <a:off x="3260557" y="1949116"/>
            <a:ext cx="372980" cy="433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308C5-C381-476B-9449-17623B00142B}"/>
              </a:ext>
            </a:extLst>
          </p:cNvPr>
          <p:cNvSpPr/>
          <p:nvPr/>
        </p:nvSpPr>
        <p:spPr>
          <a:xfrm>
            <a:off x="3176336" y="2382253"/>
            <a:ext cx="2692236" cy="2112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A37651-1EFE-4C38-90A9-29C2C2591D62}"/>
              </a:ext>
            </a:extLst>
          </p:cNvPr>
          <p:cNvSpPr/>
          <p:nvPr/>
        </p:nvSpPr>
        <p:spPr>
          <a:xfrm>
            <a:off x="5479550" y="2593538"/>
            <a:ext cx="389022" cy="35699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24BBF-E57A-459E-BC5A-666330AB40DC}"/>
              </a:ext>
            </a:extLst>
          </p:cNvPr>
          <p:cNvSpPr/>
          <p:nvPr/>
        </p:nvSpPr>
        <p:spPr>
          <a:xfrm>
            <a:off x="6601667" y="1479622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C572F-8C9F-461B-B617-09EB154637CE}"/>
              </a:ext>
            </a:extLst>
          </p:cNvPr>
          <p:cNvSpPr/>
          <p:nvPr/>
        </p:nvSpPr>
        <p:spPr>
          <a:xfrm>
            <a:off x="5486945" y="1357644"/>
            <a:ext cx="389022" cy="49202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659168-DDB8-4BD2-BC88-95FAFFBA3912}"/>
              </a:ext>
            </a:extLst>
          </p:cNvPr>
          <p:cNvCxnSpPr/>
          <p:nvPr/>
        </p:nvCxnSpPr>
        <p:spPr>
          <a:xfrm>
            <a:off x="382599" y="4872789"/>
            <a:ext cx="11432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771C45C-42B3-43EC-A65E-049207CD11F9}"/>
              </a:ext>
            </a:extLst>
          </p:cNvPr>
          <p:cNvSpPr/>
          <p:nvPr/>
        </p:nvSpPr>
        <p:spPr>
          <a:xfrm>
            <a:off x="4897288" y="1838802"/>
            <a:ext cx="971284" cy="5470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C8E284-B01A-41EB-B861-D832CC642DE5}"/>
              </a:ext>
            </a:extLst>
          </p:cNvPr>
          <p:cNvSpPr/>
          <p:nvPr/>
        </p:nvSpPr>
        <p:spPr>
          <a:xfrm>
            <a:off x="8594729" y="1729094"/>
            <a:ext cx="589657" cy="718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265F94-B2B7-4AAB-A4E5-F392334BEC58}"/>
              </a:ext>
            </a:extLst>
          </p:cNvPr>
          <p:cNvCxnSpPr>
            <a:stCxn id="36" idx="1"/>
          </p:cNvCxnSpPr>
          <p:nvPr/>
        </p:nvCxnSpPr>
        <p:spPr>
          <a:xfrm flipH="1">
            <a:off x="7068779" y="2088203"/>
            <a:ext cx="1525950" cy="35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7E9D6-86DE-4645-88F2-42A109A2CA1A}"/>
              </a:ext>
            </a:extLst>
          </p:cNvPr>
          <p:cNvSpPr/>
          <p:nvPr/>
        </p:nvSpPr>
        <p:spPr>
          <a:xfrm>
            <a:off x="9500107" y="1747371"/>
            <a:ext cx="589657" cy="7182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761778-DA96-4973-BF9A-5E1876BD7AED}"/>
              </a:ext>
            </a:extLst>
          </p:cNvPr>
          <p:cNvCxnSpPr/>
          <p:nvPr/>
        </p:nvCxnSpPr>
        <p:spPr>
          <a:xfrm>
            <a:off x="1276236" y="5788251"/>
            <a:ext cx="9792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B169418-E0F1-4842-A62F-0A4407E2D975}"/>
              </a:ext>
            </a:extLst>
          </p:cNvPr>
          <p:cNvSpPr/>
          <p:nvPr/>
        </p:nvSpPr>
        <p:spPr>
          <a:xfrm flipV="1">
            <a:off x="5000968" y="3690433"/>
            <a:ext cx="867604" cy="1052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2925-0E93-4A0B-91D0-7E7E14EA869F}"/>
              </a:ext>
            </a:extLst>
          </p:cNvPr>
          <p:cNvSpPr txBox="1"/>
          <p:nvPr/>
        </p:nvSpPr>
        <p:spPr>
          <a:xfrm>
            <a:off x="3447047" y="3560521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G.DEA.!WW2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F657086-B90A-45F2-9189-A02B83C4A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438" y="3963143"/>
            <a:ext cx="493052" cy="5518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9AF91B-94C2-4A01-93BE-E1E8B6F7656A}"/>
              </a:ext>
            </a:extLst>
          </p:cNvPr>
          <p:cNvSpPr txBox="1"/>
          <p:nvPr/>
        </p:nvSpPr>
        <p:spPr>
          <a:xfrm>
            <a:off x="3563197" y="4503456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!GOTT.!41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5DF05-9370-47F1-8031-F661CB796FF2}"/>
              </a:ext>
            </a:extLst>
          </p:cNvPr>
          <p:cNvSpPr/>
          <p:nvPr/>
        </p:nvSpPr>
        <p:spPr>
          <a:xfrm>
            <a:off x="4409114" y="4049251"/>
            <a:ext cx="655535" cy="11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EVIDENCE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1913EC-7FEC-4C4D-86B4-FA018F93C010}"/>
              </a:ext>
            </a:extLst>
          </p:cNvPr>
          <p:cNvCxnSpPr/>
          <p:nvPr/>
        </p:nvCxnSpPr>
        <p:spPr>
          <a:xfrm flipH="1" flipV="1">
            <a:off x="1783854" y="3429000"/>
            <a:ext cx="493052" cy="3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B5EC02-5CB0-4992-B278-8F62F9A1356F}"/>
              </a:ext>
            </a:extLst>
          </p:cNvPr>
          <p:cNvSpPr txBox="1"/>
          <p:nvPr/>
        </p:nvSpPr>
        <p:spPr>
          <a:xfrm>
            <a:off x="251498" y="291420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 </a:t>
            </a:r>
            <a:r>
              <a:rPr lang="en-US" sz="800" dirty="0" err="1"/>
              <a:t>nonPoliceTRXLogical</a:t>
            </a:r>
            <a:endParaRPr lang="en-US" sz="8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3CEE1FF-1CDB-4D0E-87F4-64C62C77F8FF}"/>
              </a:ext>
            </a:extLst>
          </p:cNvPr>
          <p:cNvSpPr/>
          <p:nvPr/>
        </p:nvSpPr>
        <p:spPr>
          <a:xfrm>
            <a:off x="5131295" y="1949116"/>
            <a:ext cx="484360" cy="351335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8198C3C-8153-4EE2-A3D5-10DB729291A0}"/>
              </a:ext>
            </a:extLst>
          </p:cNvPr>
          <p:cNvSpPr/>
          <p:nvPr/>
        </p:nvSpPr>
        <p:spPr>
          <a:xfrm>
            <a:off x="6601668" y="2272465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2CF3B1-2140-4D79-B5BE-E1F054EF6301}"/>
              </a:ext>
            </a:extLst>
          </p:cNvPr>
          <p:cNvSpPr/>
          <p:nvPr/>
        </p:nvSpPr>
        <p:spPr>
          <a:xfrm>
            <a:off x="6888004" y="1618203"/>
            <a:ext cx="535847" cy="231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1717F9B-77A2-469A-AF20-AC93905DF0E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89051" y="1725633"/>
            <a:ext cx="3812616" cy="452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7C5EEB-3BFF-4CB9-A2E0-D17953DEF4BF}"/>
              </a:ext>
            </a:extLst>
          </p:cNvPr>
          <p:cNvCxnSpPr/>
          <p:nvPr/>
        </p:nvCxnSpPr>
        <p:spPr>
          <a:xfrm flipV="1">
            <a:off x="2120591" y="2327565"/>
            <a:ext cx="2941038" cy="311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B0E277-E353-46FB-88BF-0D1F744E878D}"/>
              </a:ext>
            </a:extLst>
          </p:cNvPr>
          <p:cNvSpPr txBox="1"/>
          <p:nvPr/>
        </p:nvSpPr>
        <p:spPr>
          <a:xfrm>
            <a:off x="7090564" y="158192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B25970-63D6-4C4B-A4FE-4BDE874C2200}"/>
              </a:ext>
            </a:extLst>
          </p:cNvPr>
          <p:cNvSpPr txBox="1"/>
          <p:nvPr/>
        </p:nvSpPr>
        <p:spPr>
          <a:xfrm>
            <a:off x="5123117" y="1893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719323-8E61-4B9D-B78A-0F7431784B26}"/>
              </a:ext>
            </a:extLst>
          </p:cNvPr>
          <p:cNvCxnSpPr/>
          <p:nvPr/>
        </p:nvCxnSpPr>
        <p:spPr>
          <a:xfrm flipV="1">
            <a:off x="5265143" y="3745187"/>
            <a:ext cx="350512" cy="90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2E45B3-EF5C-4D7E-8C6E-9CA431287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88" y="4876479"/>
            <a:ext cx="860334" cy="90354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FF780F8-B76B-4647-BACD-9C3D65A5DB35}"/>
              </a:ext>
            </a:extLst>
          </p:cNvPr>
          <p:cNvSpPr txBox="1"/>
          <p:nvPr/>
        </p:nvSpPr>
        <p:spPr>
          <a:xfrm>
            <a:off x="2287599" y="51063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H-O-R-S-E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63329E-261C-47E0-886B-E383A6378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07" y="4947755"/>
            <a:ext cx="1074490" cy="71502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384236" y="4903471"/>
            <a:ext cx="2439914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94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9" y="1426478"/>
            <a:ext cx="2009775" cy="20478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96809" y="1369335"/>
            <a:ext cx="3651445" cy="5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41" y="4543291"/>
            <a:ext cx="838317" cy="8764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14" y="1692661"/>
            <a:ext cx="2978201" cy="188211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681641" y="1480869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87462" y="4108839"/>
            <a:ext cx="3659471" cy="4665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82429" y="407811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Stencils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72" y="4307443"/>
            <a:ext cx="1755261" cy="111227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287461" y="5521081"/>
            <a:ext cx="3659471" cy="4665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504018" y="1480869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64859" y="112808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559101" y="4031456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764859" y="3662124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754632" y="1047662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84372" y="4020967"/>
            <a:ext cx="3651445" cy="5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62780" y="3680206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6" y="4418871"/>
            <a:ext cx="1758680" cy="19261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23" y="4485545"/>
            <a:ext cx="991913" cy="99191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59" y="2357183"/>
            <a:ext cx="1112318" cy="6228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1" y="3040247"/>
            <a:ext cx="1097622" cy="83709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1" y="1672424"/>
            <a:ext cx="1054334" cy="5933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78134" y="107343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57444"/>
              </p:ext>
            </p:extLst>
          </p:nvPr>
        </p:nvGraphicFramePr>
        <p:xfrm>
          <a:off x="10327293" y="6048643"/>
          <a:ext cx="987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Packager Shell Object" showAsIcon="1" r:id="rId12" imgW="988200" imgH="532800" progId="Package">
                  <p:embed/>
                </p:oleObj>
              </mc:Choice>
              <mc:Fallback>
                <p:oleObj name="Packager Shell Object" showAsIcon="1" r:id="rId12" imgW="988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327293" y="6048643"/>
                        <a:ext cx="9874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25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A49F9442-899E-49F4-B6CC-EC55D37A4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56" y="6277079"/>
            <a:ext cx="524727" cy="275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3" y="1123080"/>
            <a:ext cx="1942397" cy="24603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52" y="2017521"/>
            <a:ext cx="482290" cy="71557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98234" y="1817649"/>
            <a:ext cx="947854" cy="9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41114" y="1991318"/>
            <a:ext cx="638409" cy="715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2205" y="2129646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Phil/</a:t>
            </a:r>
            <a:r>
              <a:rPr lang="en-US" strike="sngStrike" dirty="0" err="1"/>
              <a:t>kim,hbo</a:t>
            </a:r>
            <a:r>
              <a:rPr lang="en-US" dirty="0"/>
              <a:t>) VIRINGA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207941" y="2877015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07941" y="3752286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207940" y="4722618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V="1">
            <a:off x="1382713" y="5692951"/>
            <a:ext cx="10158797" cy="46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3" y="3052690"/>
            <a:ext cx="415382" cy="620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48" y="3065151"/>
            <a:ext cx="422909" cy="6083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74504" y="3091837"/>
            <a:ext cx="532470" cy="620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61823" y="3052690"/>
            <a:ext cx="532470" cy="620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6770B5-FE50-43CF-B589-8C5A5992E6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65" y="3847347"/>
            <a:ext cx="786419" cy="786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1D61A6-5237-4BA1-8C98-1273D2E229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40" y="3852288"/>
            <a:ext cx="1131505" cy="7529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2CA979-7E9F-42D4-B077-D21667DAD3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44502" y="4822621"/>
            <a:ext cx="685374" cy="80171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50B6D45-498B-45DF-AA38-CE350C8DEE66}"/>
              </a:ext>
            </a:extLst>
          </p:cNvPr>
          <p:cNvCxnSpPr/>
          <p:nvPr/>
        </p:nvCxnSpPr>
        <p:spPr>
          <a:xfrm flipV="1">
            <a:off x="3816626" y="3847347"/>
            <a:ext cx="1510748" cy="757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8531F-D37E-4B15-9245-1224B105762A}"/>
              </a:ext>
            </a:extLst>
          </p:cNvPr>
          <p:cNvSpPr/>
          <p:nvPr/>
        </p:nvSpPr>
        <p:spPr>
          <a:xfrm flipV="1">
            <a:off x="4070065" y="3830103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412DBF-E6F7-48DF-9B3A-F93BB1A0A6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538" y="3878328"/>
            <a:ext cx="724455" cy="72445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5087509-BC93-421F-8632-1C076928FCE2}"/>
              </a:ext>
            </a:extLst>
          </p:cNvPr>
          <p:cNvSpPr/>
          <p:nvPr/>
        </p:nvSpPr>
        <p:spPr>
          <a:xfrm flipV="1">
            <a:off x="5126267" y="3865247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4A36A35-9610-4583-8FAA-1EDCDBB4FD5B}"/>
              </a:ext>
            </a:extLst>
          </p:cNvPr>
          <p:cNvCxnSpPr/>
          <p:nvPr/>
        </p:nvCxnSpPr>
        <p:spPr>
          <a:xfrm flipV="1">
            <a:off x="5232596" y="3891831"/>
            <a:ext cx="732397" cy="536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DC22770F-433D-4F66-AE9A-8516720F6B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75" y="4857284"/>
            <a:ext cx="541198" cy="54119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E4E0EC0-319A-4DE4-9ADE-9BDD2CCA658E}"/>
              </a:ext>
            </a:extLst>
          </p:cNvPr>
          <p:cNvSpPr/>
          <p:nvPr/>
        </p:nvSpPr>
        <p:spPr>
          <a:xfrm flipV="1">
            <a:off x="4034781" y="4764651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E72D374-7AA3-4427-B934-90CA225F43F8}"/>
              </a:ext>
            </a:extLst>
          </p:cNvPr>
          <p:cNvCxnSpPr>
            <a:cxnSpLocks/>
          </p:cNvCxnSpPr>
          <p:nvPr/>
        </p:nvCxnSpPr>
        <p:spPr>
          <a:xfrm flipV="1">
            <a:off x="3769237" y="4851134"/>
            <a:ext cx="1357030" cy="803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DA59255-BA21-4C82-8FC2-927EADF7D6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951" y="4733769"/>
            <a:ext cx="304800" cy="3048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E2F9CEB-1488-4A01-9A24-9270280D3F25}"/>
              </a:ext>
            </a:extLst>
          </p:cNvPr>
          <p:cNvSpPr txBox="1"/>
          <p:nvPr/>
        </p:nvSpPr>
        <p:spPr>
          <a:xfrm>
            <a:off x="1177625" y="5067394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  <a:p>
            <a:r>
              <a:rPr lang="en-US" dirty="0"/>
              <a:t>v2:FBI:KIDNAPPING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411DC69-639F-471B-8810-9F593333BECE}"/>
              </a:ext>
            </a:extLst>
          </p:cNvPr>
          <p:cNvSpPr/>
          <p:nvPr/>
        </p:nvSpPr>
        <p:spPr>
          <a:xfrm>
            <a:off x="4028351" y="1308893"/>
            <a:ext cx="5901525" cy="6437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E752A23-20E3-4F8B-AD2D-1F0404829995}"/>
              </a:ext>
            </a:extLst>
          </p:cNvPr>
          <p:cNvCxnSpPr>
            <a:stCxn id="40" idx="1"/>
          </p:cNvCxnSpPr>
          <p:nvPr/>
        </p:nvCxnSpPr>
        <p:spPr>
          <a:xfrm>
            <a:off x="4028351" y="1630777"/>
            <a:ext cx="6030049" cy="477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2FB2E91-BE79-45D2-A247-B220760560D6}"/>
              </a:ext>
            </a:extLst>
          </p:cNvPr>
          <p:cNvSpPr/>
          <p:nvPr/>
        </p:nvSpPr>
        <p:spPr>
          <a:xfrm>
            <a:off x="6732104" y="2046663"/>
            <a:ext cx="4288173" cy="6437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3514DD1-4133-4D2F-BE73-566C3387BEC6}"/>
              </a:ext>
            </a:extLst>
          </p:cNvPr>
          <p:cNvCxnSpPr/>
          <p:nvPr/>
        </p:nvCxnSpPr>
        <p:spPr>
          <a:xfrm>
            <a:off x="5861165" y="2379943"/>
            <a:ext cx="6030049" cy="477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C521BE7-29A4-4DF0-809A-9DE11B076677}"/>
              </a:ext>
            </a:extLst>
          </p:cNvPr>
          <p:cNvSpPr txBox="1"/>
          <p:nvPr/>
        </p:nvSpPr>
        <p:spPr>
          <a:xfrm>
            <a:off x="9929876" y="1697034"/>
            <a:ext cx="157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Iron Stalin Trail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E8ED9DD-BF80-437C-9441-B088029D8D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11214" y="5038569"/>
            <a:ext cx="575159" cy="48434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3A92043-7E84-4FEA-9D31-01F83C8AA6D8}"/>
              </a:ext>
            </a:extLst>
          </p:cNvPr>
          <p:cNvCxnSpPr/>
          <p:nvPr/>
        </p:nvCxnSpPr>
        <p:spPr>
          <a:xfrm>
            <a:off x="5094293" y="5173702"/>
            <a:ext cx="1699288" cy="45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73EA1A-24DB-48DD-B4B4-AE4351694D9D}"/>
              </a:ext>
            </a:extLst>
          </p:cNvPr>
          <p:cNvSpPr/>
          <p:nvPr/>
        </p:nvSpPr>
        <p:spPr>
          <a:xfrm flipV="1">
            <a:off x="5186908" y="4811855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0E5A1B8-C284-401A-8356-CAA714BDE4A1}"/>
              </a:ext>
            </a:extLst>
          </p:cNvPr>
          <p:cNvCxnSpPr/>
          <p:nvPr/>
        </p:nvCxnSpPr>
        <p:spPr>
          <a:xfrm flipV="1">
            <a:off x="5157311" y="5038569"/>
            <a:ext cx="623951" cy="86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CB587C0-4D50-42E0-A9A4-2AE44B4F767E}"/>
              </a:ext>
            </a:extLst>
          </p:cNvPr>
          <p:cNvSpPr/>
          <p:nvPr/>
        </p:nvSpPr>
        <p:spPr>
          <a:xfrm>
            <a:off x="5117583" y="4794046"/>
            <a:ext cx="1155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ARE-TOUR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0AA5C8A-D07C-438E-82E7-A94FD0C8C684}"/>
              </a:ext>
            </a:extLst>
          </p:cNvPr>
          <p:cNvSpPr/>
          <p:nvPr/>
        </p:nvSpPr>
        <p:spPr>
          <a:xfrm flipV="1">
            <a:off x="3559324" y="1204711"/>
            <a:ext cx="7837545" cy="15935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BCCA35-1CAA-430E-843B-0D7D047838B5}"/>
              </a:ext>
            </a:extLst>
          </p:cNvPr>
          <p:cNvSpPr/>
          <p:nvPr/>
        </p:nvSpPr>
        <p:spPr>
          <a:xfrm>
            <a:off x="3236642" y="2046663"/>
            <a:ext cx="1773044" cy="455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BB1CDD-CF40-463F-A30A-2CD0604B5BAA}"/>
              </a:ext>
            </a:extLst>
          </p:cNvPr>
          <p:cNvSpPr/>
          <p:nvPr/>
        </p:nvSpPr>
        <p:spPr>
          <a:xfrm>
            <a:off x="10445528" y="1299866"/>
            <a:ext cx="1773044" cy="4550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8178B84-2C8F-4BCF-ABC8-C5F8751BB6FA}"/>
              </a:ext>
            </a:extLst>
          </p:cNvPr>
          <p:cNvSpPr/>
          <p:nvPr/>
        </p:nvSpPr>
        <p:spPr>
          <a:xfrm flipV="1">
            <a:off x="9581322" y="5124185"/>
            <a:ext cx="348554" cy="485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A4FCA89-9A98-407B-9478-21781CEDA1A1}"/>
              </a:ext>
            </a:extLst>
          </p:cNvPr>
          <p:cNvCxnSpPr>
            <a:endCxn id="66" idx="1"/>
          </p:cNvCxnSpPr>
          <p:nvPr/>
        </p:nvCxnSpPr>
        <p:spPr>
          <a:xfrm flipV="1">
            <a:off x="9395464" y="5366746"/>
            <a:ext cx="185858" cy="33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AEAC0E3-3083-4527-8EE7-F88DD0D2801F}"/>
              </a:ext>
            </a:extLst>
          </p:cNvPr>
          <p:cNvCxnSpPr/>
          <p:nvPr/>
        </p:nvCxnSpPr>
        <p:spPr>
          <a:xfrm>
            <a:off x="3492645" y="6042991"/>
            <a:ext cx="4948990" cy="45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3655E90-6885-46D0-A354-783C65DD3C0C}"/>
              </a:ext>
            </a:extLst>
          </p:cNvPr>
          <p:cNvSpPr txBox="1"/>
          <p:nvPr/>
        </p:nvSpPr>
        <p:spPr>
          <a:xfrm>
            <a:off x="8348870" y="6260307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ACA86AF-6B24-4E51-8126-A7FC9FA03ED5}"/>
              </a:ext>
            </a:extLst>
          </p:cNvPr>
          <p:cNvSpPr txBox="1"/>
          <p:nvPr/>
        </p:nvSpPr>
        <p:spPr>
          <a:xfrm>
            <a:off x="6814666" y="6471477"/>
            <a:ext cx="28600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Get the fuck out of you house </a:t>
            </a:r>
            <a:r>
              <a:rPr lang="en-US" sz="800" strike="sngStrike" dirty="0" err="1"/>
              <a:t>calebraros-chita-banas</a:t>
            </a:r>
            <a:r>
              <a:rPr lang="en-US" sz="800" strike="sngStrike" dirty="0"/>
              <a:t> is </a:t>
            </a:r>
            <a:r>
              <a:rPr lang="en-US" sz="800" strike="sngStrike" dirty="0" err="1"/>
              <a:t>mexican</a:t>
            </a:r>
            <a:endParaRPr lang="en-US" sz="800" strike="sngStrike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96CFE2A-52B4-40D2-844E-B58730EDC8EB}"/>
              </a:ext>
            </a:extLst>
          </p:cNvPr>
          <p:cNvSpPr txBox="1"/>
          <p:nvPr/>
        </p:nvSpPr>
        <p:spPr>
          <a:xfrm>
            <a:off x="6967066" y="6623877"/>
            <a:ext cx="1359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Piut</a:t>
            </a:r>
            <a:r>
              <a:rPr lang="en-US" sz="800" strike="sngStrike" dirty="0"/>
              <a:t> the shit in a fucking bag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866531B-E597-42EC-964A-95174D177D4B}"/>
              </a:ext>
            </a:extLst>
          </p:cNvPr>
          <p:cNvSpPr/>
          <p:nvPr/>
        </p:nvSpPr>
        <p:spPr>
          <a:xfrm flipV="1">
            <a:off x="6895969" y="6260307"/>
            <a:ext cx="2860078" cy="6287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CDB07DC-7513-434D-A233-9ED00937F109}"/>
              </a:ext>
            </a:extLst>
          </p:cNvPr>
          <p:cNvSpPr txBox="1"/>
          <p:nvPr/>
        </p:nvSpPr>
        <p:spPr>
          <a:xfrm>
            <a:off x="4393340" y="22180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0E278F5-1724-4124-A6AF-7D1E1E126F92}"/>
              </a:ext>
            </a:extLst>
          </p:cNvPr>
          <p:cNvSpPr txBox="1"/>
          <p:nvPr/>
        </p:nvSpPr>
        <p:spPr>
          <a:xfrm>
            <a:off x="3436933" y="2031552"/>
            <a:ext cx="16129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Webster Street , San Francisco, CA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1FB259D-D7FE-44E6-9030-6EAAF6CD5641}"/>
              </a:ext>
            </a:extLst>
          </p:cNvPr>
          <p:cNvSpPr txBox="1"/>
          <p:nvPr/>
        </p:nvSpPr>
        <p:spPr>
          <a:xfrm>
            <a:off x="7740369" y="6337540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D3DAD4-391A-4E94-B6B7-5D6F086DD3D0}"/>
              </a:ext>
            </a:extLst>
          </p:cNvPr>
          <p:cNvSpPr/>
          <p:nvPr/>
        </p:nvSpPr>
        <p:spPr>
          <a:xfrm>
            <a:off x="5288827" y="3114880"/>
            <a:ext cx="11446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David Hansen</a:t>
            </a:r>
          </a:p>
          <a:p>
            <a:r>
              <a:rPr lang="en-US" sz="1050" dirty="0" err="1"/>
              <a:t>Mormgon</a:t>
            </a:r>
            <a:r>
              <a:rPr lang="en-US" sz="1050" dirty="0"/>
              <a:t> Visa</a:t>
            </a:r>
          </a:p>
          <a:p>
            <a:r>
              <a:rPr lang="en-US" sz="1050" dirty="0"/>
              <a:t>Authrize.net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0CE0EF3-431B-4D5B-AEED-DE069AC38DF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666" y="2889127"/>
            <a:ext cx="672813" cy="513118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0D7F8DF-DCCA-49F3-AD3F-0738189B018D}"/>
              </a:ext>
            </a:extLst>
          </p:cNvPr>
          <p:cNvCxnSpPr>
            <a:cxnSpLocks/>
          </p:cNvCxnSpPr>
          <p:nvPr/>
        </p:nvCxnSpPr>
        <p:spPr>
          <a:xfrm>
            <a:off x="6628036" y="3048135"/>
            <a:ext cx="1396815" cy="620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AC7F738-1384-4C6E-9A82-440D451DFB8A}"/>
              </a:ext>
            </a:extLst>
          </p:cNvPr>
          <p:cNvSpPr txBox="1"/>
          <p:nvPr/>
        </p:nvSpPr>
        <p:spPr>
          <a:xfrm>
            <a:off x="6573826" y="3402245"/>
            <a:ext cx="11112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David Hanson(TV)</a:t>
            </a:r>
          </a:p>
          <a:p>
            <a:r>
              <a:rPr lang="en-US" sz="1000" strike="sngStrike" dirty="0" err="1"/>
              <a:t>Preditor</a:t>
            </a:r>
            <a:endParaRPr lang="en-US" sz="10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59AB5B7-6906-445D-99DF-B9A36E2BD8D0}"/>
              </a:ext>
            </a:extLst>
          </p:cNvPr>
          <p:cNvSpPr/>
          <p:nvPr/>
        </p:nvSpPr>
        <p:spPr>
          <a:xfrm>
            <a:off x="10301559" y="2927510"/>
            <a:ext cx="1881876" cy="50956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FC5040F-CBAB-48D7-B55A-6F4AA083A3BC}"/>
              </a:ext>
            </a:extLst>
          </p:cNvPr>
          <p:cNvSpPr txBox="1"/>
          <p:nvPr/>
        </p:nvSpPr>
        <p:spPr>
          <a:xfrm>
            <a:off x="8244705" y="2888166"/>
            <a:ext cx="11817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Anslmo</a:t>
            </a:r>
            <a:endParaRPr lang="en-US" dirty="0"/>
          </a:p>
          <a:p>
            <a:r>
              <a:rPr lang="en-US" dirty="0" err="1"/>
              <a:t>Preist</a:t>
            </a:r>
            <a:endParaRPr lang="en-US" dirty="0"/>
          </a:p>
          <a:p>
            <a:r>
              <a:rPr lang="en-US" dirty="0"/>
              <a:t>John 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2F334D4-8F9B-4375-AE4A-4BA8A785DFF8}"/>
              </a:ext>
            </a:extLst>
          </p:cNvPr>
          <p:cNvSpPr/>
          <p:nvPr/>
        </p:nvSpPr>
        <p:spPr>
          <a:xfrm flipV="1">
            <a:off x="5340958" y="2931719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C8C5EC5-B941-43E4-98F7-2B526B257234}"/>
              </a:ext>
            </a:extLst>
          </p:cNvPr>
          <p:cNvSpPr/>
          <p:nvPr/>
        </p:nvSpPr>
        <p:spPr>
          <a:xfrm flipV="1">
            <a:off x="6771140" y="2911902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418CC3E-886D-44E7-8122-0D96CF2FB903}"/>
              </a:ext>
            </a:extLst>
          </p:cNvPr>
          <p:cNvSpPr/>
          <p:nvPr/>
        </p:nvSpPr>
        <p:spPr>
          <a:xfrm flipV="1">
            <a:off x="6696526" y="2911902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2E6B267-36AF-4566-BC61-20D96F8CCE8F}"/>
              </a:ext>
            </a:extLst>
          </p:cNvPr>
          <p:cNvSpPr/>
          <p:nvPr/>
        </p:nvSpPr>
        <p:spPr>
          <a:xfrm flipV="1">
            <a:off x="8239908" y="2971808"/>
            <a:ext cx="1105133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B5F4595-2C2F-4377-9E34-38B310E36CEA}"/>
              </a:ext>
            </a:extLst>
          </p:cNvPr>
          <p:cNvSpPr/>
          <p:nvPr/>
        </p:nvSpPr>
        <p:spPr>
          <a:xfrm flipV="1">
            <a:off x="2314267" y="3852700"/>
            <a:ext cx="1285341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665B568-0AB2-4EE4-B68E-9ABC1FCDE667}"/>
              </a:ext>
            </a:extLst>
          </p:cNvPr>
          <p:cNvCxnSpPr>
            <a:cxnSpLocks/>
          </p:cNvCxnSpPr>
          <p:nvPr/>
        </p:nvCxnSpPr>
        <p:spPr>
          <a:xfrm flipV="1">
            <a:off x="2306589" y="3876465"/>
            <a:ext cx="1357030" cy="803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EC87851-4329-41A3-AFC6-E01781915E13}"/>
              </a:ext>
            </a:extLst>
          </p:cNvPr>
          <p:cNvSpPr txBox="1"/>
          <p:nvPr/>
        </p:nvSpPr>
        <p:spPr>
          <a:xfrm>
            <a:off x="1499090" y="3787633"/>
            <a:ext cx="1699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QUEEN.VIRGINA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9520A9B-FD48-481C-A14B-DC3F2D361497}"/>
              </a:ext>
            </a:extLst>
          </p:cNvPr>
          <p:cNvCxnSpPr/>
          <p:nvPr/>
        </p:nvCxnSpPr>
        <p:spPr>
          <a:xfrm>
            <a:off x="1067872" y="4226300"/>
            <a:ext cx="4119036" cy="50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FADE0152-94A2-4AC9-A6BD-ACB95567B3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3" y="4392634"/>
            <a:ext cx="642030" cy="64203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3BEF9CE-2C35-4C9A-A12C-DF21C263E1BA}"/>
              </a:ext>
            </a:extLst>
          </p:cNvPr>
          <p:cNvCxnSpPr/>
          <p:nvPr/>
        </p:nvCxnSpPr>
        <p:spPr>
          <a:xfrm>
            <a:off x="463728" y="4392634"/>
            <a:ext cx="1155192" cy="82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B0146D43-C9AD-4A09-B34D-2490EE78181A}"/>
              </a:ext>
            </a:extLst>
          </p:cNvPr>
          <p:cNvSpPr txBox="1"/>
          <p:nvPr/>
        </p:nvSpPr>
        <p:spPr>
          <a:xfrm>
            <a:off x="505142" y="3977220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ARTUR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264B03-8C10-4257-9F0E-8F963261C833}"/>
              </a:ext>
            </a:extLst>
          </p:cNvPr>
          <p:cNvSpPr/>
          <p:nvPr/>
        </p:nvSpPr>
        <p:spPr>
          <a:xfrm flipV="1">
            <a:off x="526178" y="4392634"/>
            <a:ext cx="939541" cy="7343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6DF540B-2693-4E9C-8124-76AA09328E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" y="4264190"/>
            <a:ext cx="651807" cy="488226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7BC4BBD5-BBB4-45B1-932A-A2B1475A8063}"/>
              </a:ext>
            </a:extLst>
          </p:cNvPr>
          <p:cNvSpPr txBox="1"/>
          <p:nvPr/>
        </p:nvSpPr>
        <p:spPr>
          <a:xfrm>
            <a:off x="868602" y="4560294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SWAT</a:t>
            </a:r>
          </a:p>
        </p:txBody>
      </p:sp>
    </p:spTree>
    <p:extLst>
      <p:ext uri="{BB962C8B-B14F-4D97-AF65-F5344CB8AC3E}">
        <p14:creationId xmlns:p14="http://schemas.microsoft.com/office/powerpoint/2010/main" val="160369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EF71B-E8C6-410A-9523-05EEDAD0DC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52" y="1543747"/>
            <a:ext cx="1942397" cy="2460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E5AE1-C1D3-468F-BBD7-A0E4810DFF6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97243-AEA9-468B-A13C-0CF7A113A0EE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9ECC-9887-433C-B312-8762FDA332B7}"/>
              </a:ext>
            </a:extLst>
          </p:cNvPr>
          <p:cNvSpPr/>
          <p:nvPr/>
        </p:nvSpPr>
        <p:spPr>
          <a:xfrm>
            <a:off x="26572" y="725184"/>
            <a:ext cx="12192000" cy="327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2E71-CD2B-4154-813D-A70B30F173DA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4FC31C-A2A9-465B-B970-11F2359568D7}"/>
              </a:ext>
            </a:extLst>
          </p:cNvPr>
          <p:cNvSpPr/>
          <p:nvPr/>
        </p:nvSpPr>
        <p:spPr>
          <a:xfrm>
            <a:off x="7103165" y="725184"/>
            <a:ext cx="440147" cy="32795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BCF33E-6190-4756-8FF0-554C7BF31394}"/>
              </a:ext>
            </a:extLst>
          </p:cNvPr>
          <p:cNvCxnSpPr/>
          <p:nvPr/>
        </p:nvCxnSpPr>
        <p:spPr>
          <a:xfrm>
            <a:off x="7713785" y="725184"/>
            <a:ext cx="199292" cy="2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EEFE7C-6C21-4526-A310-6490EA8EC8D1}"/>
              </a:ext>
            </a:extLst>
          </p:cNvPr>
          <p:cNvCxnSpPr/>
          <p:nvPr/>
        </p:nvCxnSpPr>
        <p:spPr>
          <a:xfrm>
            <a:off x="7913077" y="739168"/>
            <a:ext cx="199292" cy="2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693EC5D-BFD9-4501-99C0-423DD094E855}"/>
              </a:ext>
            </a:extLst>
          </p:cNvPr>
          <p:cNvSpPr/>
          <p:nvPr/>
        </p:nvSpPr>
        <p:spPr>
          <a:xfrm>
            <a:off x="8012723" y="739168"/>
            <a:ext cx="99646" cy="876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21E97A-5777-436E-9C97-E8F0E062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6" y="1691683"/>
            <a:ext cx="1096870" cy="1340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27567-ED0C-4B1D-B5F6-6AF39FF53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" y="1257562"/>
            <a:ext cx="1562100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31263F-17A2-4A1D-894F-4D588977D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77" y="1301120"/>
            <a:ext cx="3341691" cy="21211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F23B88-2428-49EB-817B-D430BE68CB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785" y="3742969"/>
            <a:ext cx="3957026" cy="2963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2157A9-447A-486E-A404-D5C1EC727A06}"/>
              </a:ext>
            </a:extLst>
          </p:cNvPr>
          <p:cNvSpPr txBox="1"/>
          <p:nvPr/>
        </p:nvSpPr>
        <p:spPr>
          <a:xfrm>
            <a:off x="3176954" y="4771292"/>
            <a:ext cx="27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VIRIGINA.MARY.REPULICAN</a:t>
            </a:r>
          </a:p>
        </p:txBody>
      </p:sp>
    </p:spTree>
    <p:extLst>
      <p:ext uri="{BB962C8B-B14F-4D97-AF65-F5344CB8AC3E}">
        <p14:creationId xmlns:p14="http://schemas.microsoft.com/office/powerpoint/2010/main" val="210787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0058EF-94B5-400A-BDB7-F5A22B990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206" y="1689675"/>
            <a:ext cx="1203072" cy="682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91E42A-438C-4ECB-95BE-F543942C3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804" y="2733282"/>
            <a:ext cx="1514474" cy="75723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3CACA9-AB75-434B-985A-1111F6DF2C7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624F95-3EBD-407B-8CB2-1D408FDC341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6D634-A611-48F4-949D-B00659DF9A34}"/>
              </a:ext>
            </a:extLst>
          </p:cNvPr>
          <p:cNvSpPr/>
          <p:nvPr/>
        </p:nvSpPr>
        <p:spPr>
          <a:xfrm>
            <a:off x="26572" y="725184"/>
            <a:ext cx="12192000" cy="327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F68464-A326-488B-B6E5-19B452E58968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641738-7388-4BAB-A938-CE3299D62612}"/>
              </a:ext>
            </a:extLst>
          </p:cNvPr>
          <p:cNvCxnSpPr/>
          <p:nvPr/>
        </p:nvCxnSpPr>
        <p:spPr>
          <a:xfrm flipV="1">
            <a:off x="1746804" y="1596909"/>
            <a:ext cx="1897544" cy="77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F8F4AD-83F4-4C16-B683-9CFA14E36B5C}"/>
              </a:ext>
            </a:extLst>
          </p:cNvPr>
          <p:cNvCxnSpPr/>
          <p:nvPr/>
        </p:nvCxnSpPr>
        <p:spPr>
          <a:xfrm flipV="1">
            <a:off x="2058206" y="2733282"/>
            <a:ext cx="1203072" cy="107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9BE2D64-F314-4E8D-99B6-7DA2E34FA12B}"/>
              </a:ext>
            </a:extLst>
          </p:cNvPr>
          <p:cNvCxnSpPr/>
          <p:nvPr/>
        </p:nvCxnSpPr>
        <p:spPr>
          <a:xfrm>
            <a:off x="1152939" y="2498057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70A59D-A303-4058-83CF-A677EA85085C}"/>
              </a:ext>
            </a:extLst>
          </p:cNvPr>
          <p:cNvCxnSpPr/>
          <p:nvPr/>
        </p:nvCxnSpPr>
        <p:spPr>
          <a:xfrm>
            <a:off x="1184224" y="3813335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92EC8E-25D5-4D41-BE1D-F87113AE268E}"/>
              </a:ext>
            </a:extLst>
          </p:cNvPr>
          <p:cNvSpPr txBox="1"/>
          <p:nvPr/>
        </p:nvSpPr>
        <p:spPr>
          <a:xfrm>
            <a:off x="2058206" y="1280719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41C971-5C07-4CB0-A39A-ECA479A2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87" y="2788639"/>
            <a:ext cx="1162523" cy="65101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17BD45-C087-4671-997E-A5D6CB13B7E3}"/>
              </a:ext>
            </a:extLst>
          </p:cNvPr>
          <p:cNvCxnSpPr/>
          <p:nvPr/>
        </p:nvCxnSpPr>
        <p:spPr>
          <a:xfrm flipV="1">
            <a:off x="4294887" y="2733282"/>
            <a:ext cx="1403548" cy="7572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BC431CE-E967-4B09-8CA5-009D53AD979A}"/>
              </a:ext>
            </a:extLst>
          </p:cNvPr>
          <p:cNvSpPr/>
          <p:nvPr/>
        </p:nvSpPr>
        <p:spPr>
          <a:xfrm flipV="1">
            <a:off x="4294887" y="2756969"/>
            <a:ext cx="120307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090B7-D348-4B5B-850F-DB2C9B8A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778" y="2619395"/>
            <a:ext cx="1152381" cy="400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14244D-4B65-48DD-B8FC-660220F5D667}"/>
              </a:ext>
            </a:extLst>
          </p:cNvPr>
          <p:cNvSpPr txBox="1"/>
          <p:nvPr/>
        </p:nvSpPr>
        <p:spPr>
          <a:xfrm>
            <a:off x="4050385" y="1650051"/>
            <a:ext cx="225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  <a:r>
              <a:rPr lang="en-US" strike="sngStrike" dirty="0"/>
              <a:t>.25 Moves</a:t>
            </a:r>
          </a:p>
          <a:p>
            <a:r>
              <a:rPr lang="en-US" dirty="0"/>
              <a:t>!41</a:t>
            </a:r>
            <a:r>
              <a:rPr lang="en-US" strike="sngStrike" dirty="0"/>
              <a:t>.!moving.nonPolciHomelessLisoin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8BFD8F-3EF2-414D-8AE6-955D141D14FF}"/>
              </a:ext>
            </a:extLst>
          </p:cNvPr>
          <p:cNvSpPr txBox="1"/>
          <p:nvPr/>
        </p:nvSpPr>
        <p:spPr>
          <a:xfrm>
            <a:off x="4146540" y="1275615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FC94D0-75AE-41DE-9093-F67EB96F6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794" y="1715704"/>
            <a:ext cx="1427540" cy="79202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B85DF0-97C4-4AFE-8CE2-F257A65E348A}"/>
              </a:ext>
            </a:extLst>
          </p:cNvPr>
          <p:cNvSpPr txBox="1"/>
          <p:nvPr/>
        </p:nvSpPr>
        <p:spPr>
          <a:xfrm>
            <a:off x="6365824" y="1251161"/>
            <a:ext cx="19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PENTGON:PRIS:JRS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8521F2-F14D-464E-ABAE-99EEEAE9CD6B}"/>
              </a:ext>
            </a:extLst>
          </p:cNvPr>
          <p:cNvSpPr txBox="1"/>
          <p:nvPr/>
        </p:nvSpPr>
        <p:spPr>
          <a:xfrm>
            <a:off x="6719945" y="1411725"/>
            <a:ext cx="82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“Ohio”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BA2253-0C46-41FC-BD51-E80B4AF251D0}"/>
              </a:ext>
            </a:extLst>
          </p:cNvPr>
          <p:cNvSpPr/>
          <p:nvPr/>
        </p:nvSpPr>
        <p:spPr>
          <a:xfrm flipV="1">
            <a:off x="6530091" y="1676710"/>
            <a:ext cx="1606743" cy="811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C0361B-EB5D-40ED-8EA4-D4C71810D850}"/>
              </a:ext>
            </a:extLst>
          </p:cNvPr>
          <p:cNvSpPr txBox="1"/>
          <p:nvPr/>
        </p:nvSpPr>
        <p:spPr>
          <a:xfrm>
            <a:off x="6808637" y="1109353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6F0160F-E8FF-48F3-9520-6F0BEBDF4AEF}"/>
              </a:ext>
            </a:extLst>
          </p:cNvPr>
          <p:cNvSpPr/>
          <p:nvPr/>
        </p:nvSpPr>
        <p:spPr>
          <a:xfrm>
            <a:off x="7103165" y="725184"/>
            <a:ext cx="440147" cy="32795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977B258-9D3B-4F53-8713-99A3E49624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800" y="1735932"/>
            <a:ext cx="920936" cy="6898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AADA20F-EB85-4231-8381-2BB433E80E02}"/>
              </a:ext>
            </a:extLst>
          </p:cNvPr>
          <p:cNvSpPr txBox="1"/>
          <p:nvPr/>
        </p:nvSpPr>
        <p:spPr>
          <a:xfrm>
            <a:off x="8640417" y="1251161"/>
            <a:ext cx="1993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ATOMCLOKC(CPVA)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780056D-FD85-4305-B0E9-267C8348AE38}"/>
              </a:ext>
            </a:extLst>
          </p:cNvPr>
          <p:cNvSpPr txBox="1"/>
          <p:nvPr/>
        </p:nvSpPr>
        <p:spPr>
          <a:xfrm>
            <a:off x="8734786" y="1421810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Onstario</a:t>
            </a:r>
            <a:r>
              <a:rPr lang="en-US" dirty="0"/>
              <a:t>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7618AC-20E3-42C6-818F-9E518CBF9EC5}"/>
              </a:ext>
            </a:extLst>
          </p:cNvPr>
          <p:cNvSpPr txBox="1"/>
          <p:nvPr/>
        </p:nvSpPr>
        <p:spPr>
          <a:xfrm>
            <a:off x="174749" y="1435827"/>
            <a:ext cx="434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A52DD5-3124-4556-A708-1F8278C9D8E2}"/>
              </a:ext>
            </a:extLst>
          </p:cNvPr>
          <p:cNvSpPr txBox="1"/>
          <p:nvPr/>
        </p:nvSpPr>
        <p:spPr>
          <a:xfrm>
            <a:off x="527211" y="1735932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2010-2016+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8015EF-D817-433F-A691-0056D8FBE711}"/>
              </a:ext>
            </a:extLst>
          </p:cNvPr>
          <p:cNvSpPr txBox="1"/>
          <p:nvPr/>
        </p:nvSpPr>
        <p:spPr>
          <a:xfrm>
            <a:off x="516237" y="1526108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3AE13-61CF-434F-A5EF-B1702EA796E5}"/>
              </a:ext>
            </a:extLst>
          </p:cNvPr>
          <p:cNvSpPr txBox="1"/>
          <p:nvPr/>
        </p:nvSpPr>
        <p:spPr>
          <a:xfrm>
            <a:off x="204394" y="1375952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SQ.HOMCIDE:SUNSTORKE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2E2DC44-6C2A-4642-BEF6-16E285BFCC3C}"/>
              </a:ext>
            </a:extLst>
          </p:cNvPr>
          <p:cNvCxnSpPr/>
          <p:nvPr/>
        </p:nvCxnSpPr>
        <p:spPr>
          <a:xfrm flipV="1">
            <a:off x="8640417" y="1620493"/>
            <a:ext cx="1102319" cy="90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6C3548D-6B64-4DE4-A0B2-1B2BA380EA7B}"/>
              </a:ext>
            </a:extLst>
          </p:cNvPr>
          <p:cNvSpPr/>
          <p:nvPr/>
        </p:nvSpPr>
        <p:spPr>
          <a:xfrm flipV="1">
            <a:off x="8742824" y="1644216"/>
            <a:ext cx="1094281" cy="811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A5139D4-CC01-4860-83BC-2C8A0CAAAA06}"/>
              </a:ext>
            </a:extLst>
          </p:cNvPr>
          <p:cNvSpPr txBox="1"/>
          <p:nvPr/>
        </p:nvSpPr>
        <p:spPr>
          <a:xfrm>
            <a:off x="8850921" y="175826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SQ.§181a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B976DF-714E-4BCF-9B7B-EB7446254F1E}"/>
              </a:ext>
            </a:extLst>
          </p:cNvPr>
          <p:cNvSpPr/>
          <p:nvPr/>
        </p:nvSpPr>
        <p:spPr>
          <a:xfrm>
            <a:off x="8820650" y="2061595"/>
            <a:ext cx="1106393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(STANFORD:PMP)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24F98A-CDF2-48F0-9DB6-17A0DF971FB6}"/>
              </a:ext>
            </a:extLst>
          </p:cNvPr>
          <p:cNvSpPr txBox="1"/>
          <p:nvPr/>
        </p:nvSpPr>
        <p:spPr>
          <a:xfrm>
            <a:off x="8640417" y="1006246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20695A9F-F806-460F-97D9-E3B4238939A8}"/>
              </a:ext>
            </a:extLst>
          </p:cNvPr>
          <p:cNvSpPr/>
          <p:nvPr/>
        </p:nvSpPr>
        <p:spPr>
          <a:xfrm>
            <a:off x="10774016" y="1526108"/>
            <a:ext cx="1113183" cy="6014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E44AAE-3AA3-4E78-A17F-708B678E3AC4}"/>
              </a:ext>
            </a:extLst>
          </p:cNvPr>
          <p:cNvSpPr txBox="1"/>
          <p:nvPr/>
        </p:nvSpPr>
        <p:spPr>
          <a:xfrm>
            <a:off x="11012557" y="1251161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2005-09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8C9BD7A-4358-45F8-A3AA-FD67308F5357}"/>
              </a:ext>
            </a:extLst>
          </p:cNvPr>
          <p:cNvSpPr/>
          <p:nvPr/>
        </p:nvSpPr>
        <p:spPr>
          <a:xfrm flipV="1">
            <a:off x="1968860" y="1611038"/>
            <a:ext cx="1351305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8B68D6-EA84-4457-9751-52D9CCFE15C0}"/>
              </a:ext>
            </a:extLst>
          </p:cNvPr>
          <p:cNvSpPr/>
          <p:nvPr/>
        </p:nvSpPr>
        <p:spPr>
          <a:xfrm flipV="1">
            <a:off x="1833979" y="2700008"/>
            <a:ext cx="133267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1C80788-DC84-43A1-A0FE-3641E4F5560B}"/>
              </a:ext>
            </a:extLst>
          </p:cNvPr>
          <p:cNvCxnSpPr/>
          <p:nvPr/>
        </p:nvCxnSpPr>
        <p:spPr>
          <a:xfrm>
            <a:off x="1348491" y="4922441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69ED46E-DE9D-4061-8767-CAEFB8EC79AB}"/>
              </a:ext>
            </a:extLst>
          </p:cNvPr>
          <p:cNvSpPr txBox="1"/>
          <p:nvPr/>
        </p:nvSpPr>
        <p:spPr>
          <a:xfrm>
            <a:off x="527067" y="1935987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§Assault</a:t>
            </a:r>
          </a:p>
          <a:p>
            <a:r>
              <a:rPr lang="en-US" sz="800" dirty="0"/>
              <a:t>§</a:t>
            </a:r>
            <a:r>
              <a:rPr lang="en-US" sz="800" dirty="0" err="1"/>
              <a:t>Accomplise</a:t>
            </a:r>
            <a:r>
              <a:rPr lang="en-US" sz="800" dirty="0"/>
              <a:t> §187/PREA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A2848-7DE3-4CC4-85DF-60F7D36C4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534" y="2586198"/>
            <a:ext cx="296913" cy="399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426C62F-C762-455F-9E9A-BE8F78675F29}"/>
              </a:ext>
            </a:extLst>
          </p:cNvPr>
          <p:cNvSpPr/>
          <p:nvPr/>
        </p:nvSpPr>
        <p:spPr>
          <a:xfrm>
            <a:off x="2942171" y="2950450"/>
            <a:ext cx="789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1A0DAB"/>
                </a:solidFill>
                <a:latin typeface="arial" panose="020B0604020202020204" pitchFamily="34" charset="0"/>
                <a:hlinkClick r:id="rId9"/>
              </a:rPr>
              <a:t>Roger Penske</a:t>
            </a:r>
            <a:endParaRPr lang="en-US" sz="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B4D9BD0-94B0-45A5-BAD0-99EDF35A8B20}"/>
              </a:ext>
            </a:extLst>
          </p:cNvPr>
          <p:cNvSpPr/>
          <p:nvPr/>
        </p:nvSpPr>
        <p:spPr>
          <a:xfrm flipV="1">
            <a:off x="2942171" y="2537026"/>
            <a:ext cx="525062" cy="665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AA544-904E-4BA7-B2AB-E420945A59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39" y="1452890"/>
            <a:ext cx="371038" cy="37103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24305BD-1297-4F00-8120-70316D5EA12A}"/>
              </a:ext>
            </a:extLst>
          </p:cNvPr>
          <p:cNvSpPr/>
          <p:nvPr/>
        </p:nvSpPr>
        <p:spPr>
          <a:xfrm>
            <a:off x="2986456" y="1769892"/>
            <a:ext cx="679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1A0DAB"/>
                </a:solidFill>
                <a:latin typeface="arial" panose="020B0604020202020204" pitchFamily="34" charset="0"/>
                <a:hlinkClick r:id="rId11"/>
              </a:rPr>
              <a:t>Joe </a:t>
            </a:r>
            <a:r>
              <a:rPr lang="en-US" sz="800" dirty="0" err="1">
                <a:solidFill>
                  <a:srgbClr val="1A0DAB"/>
                </a:solidFill>
                <a:latin typeface="arial" panose="020B0604020202020204" pitchFamily="34" charset="0"/>
                <a:hlinkClick r:id="rId11"/>
              </a:rPr>
              <a:t>Shoen</a:t>
            </a:r>
            <a:endParaRPr lang="en-US" sz="8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10E6650-7FDA-4AAC-A0A2-CB54D765A405}"/>
              </a:ext>
            </a:extLst>
          </p:cNvPr>
          <p:cNvSpPr/>
          <p:nvPr/>
        </p:nvSpPr>
        <p:spPr>
          <a:xfrm flipV="1">
            <a:off x="3153789" y="1366240"/>
            <a:ext cx="525062" cy="665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572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8D4270-1024-43B1-9F4D-7EC713E5F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140" y="1860068"/>
            <a:ext cx="914118" cy="682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8EC75-39E7-444A-9F40-47E418D0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29" y="1860068"/>
            <a:ext cx="963563" cy="6820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67EDBB-62DE-4DD2-B340-E9FA98E8D72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AEE5D-133E-4375-A112-B1154DBB7DB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3CDFA-4A90-4710-ACA1-70D72F20D6D3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001370-2D1A-4481-96F2-8ABE07C09F68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699615-F585-4EA5-8ABD-3E950F96B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250" y="1860068"/>
            <a:ext cx="1119356" cy="7261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A1E99DE-AC4B-43AE-BF10-330B41302C1E}"/>
              </a:ext>
            </a:extLst>
          </p:cNvPr>
          <p:cNvCxnSpPr/>
          <p:nvPr/>
        </p:nvCxnSpPr>
        <p:spPr>
          <a:xfrm flipV="1">
            <a:off x="4895850" y="1749287"/>
            <a:ext cx="972722" cy="148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A1E1D46-BFC7-48E4-81C3-5E235ACE18D4}"/>
              </a:ext>
            </a:extLst>
          </p:cNvPr>
          <p:cNvSpPr/>
          <p:nvPr/>
        </p:nvSpPr>
        <p:spPr>
          <a:xfrm flipV="1">
            <a:off x="5965250" y="1830870"/>
            <a:ext cx="1229966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F077F3-510B-4045-AE1C-A10553000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15" y="1830870"/>
            <a:ext cx="1015696" cy="6820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622BD8-7E5D-412F-B5F8-D6E2D09946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075" y="1830870"/>
            <a:ext cx="432153" cy="6820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ED5664-1B0E-4CB6-9961-CC993385585A}"/>
              </a:ext>
            </a:extLst>
          </p:cNvPr>
          <p:cNvCxnSpPr/>
          <p:nvPr/>
        </p:nvCxnSpPr>
        <p:spPr>
          <a:xfrm>
            <a:off x="2686501" y="1860068"/>
            <a:ext cx="803670" cy="65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9B56A5D-F5AD-4D2B-BD7C-AFAA3A55EB99}"/>
              </a:ext>
            </a:extLst>
          </p:cNvPr>
          <p:cNvSpPr/>
          <p:nvPr/>
        </p:nvSpPr>
        <p:spPr>
          <a:xfrm flipV="1">
            <a:off x="2783018" y="1808818"/>
            <a:ext cx="707153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650BD4-F508-4D7C-A4B3-95824CA64DB7}"/>
              </a:ext>
            </a:extLst>
          </p:cNvPr>
          <p:cNvSpPr/>
          <p:nvPr/>
        </p:nvSpPr>
        <p:spPr>
          <a:xfrm flipV="1">
            <a:off x="1479861" y="1823417"/>
            <a:ext cx="1192628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52101D-2B45-4392-9065-D0B7A9769647}"/>
              </a:ext>
            </a:extLst>
          </p:cNvPr>
          <p:cNvCxnSpPr/>
          <p:nvPr/>
        </p:nvCxnSpPr>
        <p:spPr>
          <a:xfrm flipV="1">
            <a:off x="1740743" y="1982024"/>
            <a:ext cx="808332" cy="45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1F2F043-BDB8-417C-A3EE-ED8FC88128ED}"/>
              </a:ext>
            </a:extLst>
          </p:cNvPr>
          <p:cNvSpPr txBox="1"/>
          <p:nvPr/>
        </p:nvSpPr>
        <p:spPr>
          <a:xfrm>
            <a:off x="1245704" y="143123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C52381-551C-4551-A4C6-6280633F475F}"/>
              </a:ext>
            </a:extLst>
          </p:cNvPr>
          <p:cNvSpPr/>
          <p:nvPr/>
        </p:nvSpPr>
        <p:spPr>
          <a:xfrm>
            <a:off x="1096273" y="2715346"/>
            <a:ext cx="2905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 European migrant crisis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A752FAD-30CF-4592-AF2C-02249BD11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35" y="3341348"/>
            <a:ext cx="963563" cy="6820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630F30-1A4E-4361-8400-EE2CD241B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035" y="3363089"/>
            <a:ext cx="541198" cy="54119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907A12C-E3FA-4FD5-B3E6-BC5DBF346DA0}"/>
              </a:ext>
            </a:extLst>
          </p:cNvPr>
          <p:cNvSpPr/>
          <p:nvPr/>
        </p:nvSpPr>
        <p:spPr>
          <a:xfrm flipV="1">
            <a:off x="2997141" y="3270456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AA813A2-8680-4BE3-86E9-E46B4FFBA6D1}"/>
              </a:ext>
            </a:extLst>
          </p:cNvPr>
          <p:cNvCxnSpPr>
            <a:cxnSpLocks/>
          </p:cNvCxnSpPr>
          <p:nvPr/>
        </p:nvCxnSpPr>
        <p:spPr>
          <a:xfrm flipV="1">
            <a:off x="2731597" y="3356939"/>
            <a:ext cx="1357030" cy="803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1C774F0-C5FD-4A61-A6CA-8D5AB9B0D7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11" y="3239574"/>
            <a:ext cx="304800" cy="304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68DDBD0-360F-49BF-86A1-F7601D5876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45" y="3257205"/>
            <a:ext cx="1131505" cy="75296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5DBFE7B-1A5C-44DC-A709-6B0DA94983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94" y="3385837"/>
            <a:ext cx="914118" cy="68207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59EACD-3BB5-4DAF-A4D9-9704AD0CEA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8798" y="3531604"/>
            <a:ext cx="575159" cy="48434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0BA7135-86F7-4B7B-91C7-616EB3B0AB1B}"/>
              </a:ext>
            </a:extLst>
          </p:cNvPr>
          <p:cNvCxnSpPr/>
          <p:nvPr/>
        </p:nvCxnSpPr>
        <p:spPr>
          <a:xfrm>
            <a:off x="4001877" y="3666737"/>
            <a:ext cx="1699288" cy="45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32091C2-4EE1-4E64-B1A3-960E6A2D9F04}"/>
              </a:ext>
            </a:extLst>
          </p:cNvPr>
          <p:cNvSpPr/>
          <p:nvPr/>
        </p:nvSpPr>
        <p:spPr>
          <a:xfrm flipV="1">
            <a:off x="4094492" y="3304890"/>
            <a:ext cx="90909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8C591D-23A0-4A01-BF70-7B38E98D6217}"/>
              </a:ext>
            </a:extLst>
          </p:cNvPr>
          <p:cNvCxnSpPr/>
          <p:nvPr/>
        </p:nvCxnSpPr>
        <p:spPr>
          <a:xfrm flipV="1">
            <a:off x="4064895" y="3531604"/>
            <a:ext cx="623951" cy="86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B0AEF09-7211-4992-BBE0-A7A4244ECC7F}"/>
              </a:ext>
            </a:extLst>
          </p:cNvPr>
          <p:cNvSpPr/>
          <p:nvPr/>
        </p:nvSpPr>
        <p:spPr>
          <a:xfrm>
            <a:off x="4025167" y="3287081"/>
            <a:ext cx="1155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ARE-TOUR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EB061FE-325F-4CBF-808C-C2C9C03EAF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45" y="3302189"/>
            <a:ext cx="464363" cy="69781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B256C9E-F77E-4118-85DD-9A53813A36AE}"/>
              </a:ext>
            </a:extLst>
          </p:cNvPr>
          <p:cNvSpPr/>
          <p:nvPr/>
        </p:nvSpPr>
        <p:spPr>
          <a:xfrm flipV="1">
            <a:off x="2140730" y="3231705"/>
            <a:ext cx="559312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6D785F-8917-4500-86FC-1F9864AC36E7}"/>
              </a:ext>
            </a:extLst>
          </p:cNvPr>
          <p:cNvSpPr/>
          <p:nvPr/>
        </p:nvSpPr>
        <p:spPr>
          <a:xfrm flipV="1">
            <a:off x="888590" y="3212716"/>
            <a:ext cx="1163060" cy="797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CA50ECD-38CC-4BA8-B276-1F6BA878A025}"/>
              </a:ext>
            </a:extLst>
          </p:cNvPr>
          <p:cNvSpPr/>
          <p:nvPr/>
        </p:nvSpPr>
        <p:spPr>
          <a:xfrm flipV="1">
            <a:off x="3612053" y="1800567"/>
            <a:ext cx="1132830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4ADACBE-F614-49CC-9765-5599147E9D1D}"/>
              </a:ext>
            </a:extLst>
          </p:cNvPr>
          <p:cNvSpPr/>
          <p:nvPr/>
        </p:nvSpPr>
        <p:spPr>
          <a:xfrm flipV="1">
            <a:off x="4841561" y="1808684"/>
            <a:ext cx="1073395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5DD73-B6BF-47E5-A264-C1CD7A453FAB}"/>
              </a:ext>
            </a:extLst>
          </p:cNvPr>
          <p:cNvSpPr/>
          <p:nvPr/>
        </p:nvSpPr>
        <p:spPr>
          <a:xfrm flipV="1">
            <a:off x="5133929" y="3286724"/>
            <a:ext cx="1073395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E5F6CD-7D1B-44C2-AB2D-ECBA95449610}"/>
              </a:ext>
            </a:extLst>
          </p:cNvPr>
          <p:cNvSpPr/>
          <p:nvPr/>
        </p:nvSpPr>
        <p:spPr>
          <a:xfrm flipV="1">
            <a:off x="6274039" y="3346970"/>
            <a:ext cx="1073395" cy="75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24243C2-019F-40A2-BB3C-2AD71823BA84}"/>
              </a:ext>
            </a:extLst>
          </p:cNvPr>
          <p:cNvCxnSpPr/>
          <p:nvPr/>
        </p:nvCxnSpPr>
        <p:spPr>
          <a:xfrm>
            <a:off x="1096273" y="2715346"/>
            <a:ext cx="7597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48090E4-2FF3-41B1-911F-7281B05EA8D9}"/>
              </a:ext>
            </a:extLst>
          </p:cNvPr>
          <p:cNvCxnSpPr/>
          <p:nvPr/>
        </p:nvCxnSpPr>
        <p:spPr>
          <a:xfrm>
            <a:off x="1018079" y="4346225"/>
            <a:ext cx="7597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74F7D41-0D24-4B7D-A7B0-99AB52AA9D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61" y="5529843"/>
            <a:ext cx="1342307" cy="89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8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151185-295C-4DEB-BF11-C057B628A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86" y="3628930"/>
            <a:ext cx="942915" cy="7062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6AFBD6-2CEE-4451-91B1-C0209DD6F43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9710B1-31A2-446B-A6C8-8C3ED52773F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95723B-99F0-4EEE-940B-95DB56C28DD6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78BF20-DB55-49A9-A3F0-136BDCB4461E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2582ED3-54B3-4F98-8DAB-B02CB2399C7C}"/>
              </a:ext>
            </a:extLst>
          </p:cNvPr>
          <p:cNvSpPr/>
          <p:nvPr/>
        </p:nvSpPr>
        <p:spPr>
          <a:xfrm flipV="1">
            <a:off x="4346712" y="3429000"/>
            <a:ext cx="1257791" cy="94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0D38088-0481-4270-B0A4-A3249C808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5" y="1207293"/>
            <a:ext cx="1175529" cy="175051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0E34C4-4E82-4970-8711-A07546E7F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62" y="1654240"/>
            <a:ext cx="277526" cy="370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A51782-B19B-4293-99B1-143DBB7E8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120" y="3266296"/>
            <a:ext cx="1383020" cy="79430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0275A30-49A4-403A-BE9D-72C66BBCB87E}"/>
              </a:ext>
            </a:extLst>
          </p:cNvPr>
          <p:cNvCxnSpPr/>
          <p:nvPr/>
        </p:nvCxnSpPr>
        <p:spPr>
          <a:xfrm flipV="1">
            <a:off x="6612835" y="2584174"/>
            <a:ext cx="3472069" cy="2040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2843B8B-6C2C-4CE8-88D4-A221EA22E950}"/>
              </a:ext>
            </a:extLst>
          </p:cNvPr>
          <p:cNvSpPr/>
          <p:nvPr/>
        </p:nvSpPr>
        <p:spPr>
          <a:xfrm flipV="1">
            <a:off x="7054120" y="3266296"/>
            <a:ext cx="1383020" cy="7943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9E7775-C8F2-40CB-93F2-2A60002CD507}"/>
              </a:ext>
            </a:extLst>
          </p:cNvPr>
          <p:cNvSpPr/>
          <p:nvPr/>
        </p:nvSpPr>
        <p:spPr>
          <a:xfrm flipV="1">
            <a:off x="7290870" y="1512993"/>
            <a:ext cx="329401" cy="5117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544E081-835B-4D2C-95C8-EE97D7329E46}"/>
              </a:ext>
            </a:extLst>
          </p:cNvPr>
          <p:cNvSpPr/>
          <p:nvPr/>
        </p:nvSpPr>
        <p:spPr>
          <a:xfrm>
            <a:off x="10655280" y="1570517"/>
            <a:ext cx="1392932" cy="3644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69EF70-4BC1-44E2-B398-804DCB1361FC}"/>
              </a:ext>
            </a:extLst>
          </p:cNvPr>
          <p:cNvCxnSpPr>
            <a:cxnSpLocks/>
          </p:cNvCxnSpPr>
          <p:nvPr/>
        </p:nvCxnSpPr>
        <p:spPr>
          <a:xfrm flipV="1">
            <a:off x="10537463" y="1754037"/>
            <a:ext cx="1654537" cy="483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F321A63-3752-49C7-9326-373BAC0535D5}"/>
              </a:ext>
            </a:extLst>
          </p:cNvPr>
          <p:cNvSpPr txBox="1"/>
          <p:nvPr/>
        </p:nvSpPr>
        <p:spPr>
          <a:xfrm>
            <a:off x="7536043" y="1583801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JFK.BULLET.SHOTER.24a.”PENG”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EF458C-F6A6-4B93-84C5-7B71A1EA2F8B}"/>
              </a:ext>
            </a:extLst>
          </p:cNvPr>
          <p:cNvCxnSpPr>
            <a:cxnSpLocks/>
          </p:cNvCxnSpPr>
          <p:nvPr/>
        </p:nvCxnSpPr>
        <p:spPr>
          <a:xfrm>
            <a:off x="4028661" y="3303208"/>
            <a:ext cx="1839911" cy="1189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BD3F395-1531-4C8C-9599-62B087F001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38" y="3771631"/>
            <a:ext cx="642030" cy="64203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9D77762-B111-4A1C-A335-54B1B8BE7B07}"/>
              </a:ext>
            </a:extLst>
          </p:cNvPr>
          <p:cNvCxnSpPr/>
          <p:nvPr/>
        </p:nvCxnSpPr>
        <p:spPr>
          <a:xfrm>
            <a:off x="503203" y="3771631"/>
            <a:ext cx="1155192" cy="82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C82B961-4064-476F-9654-BE0C3C9159DC}"/>
              </a:ext>
            </a:extLst>
          </p:cNvPr>
          <p:cNvSpPr txBox="1"/>
          <p:nvPr/>
        </p:nvSpPr>
        <p:spPr>
          <a:xfrm>
            <a:off x="544617" y="335621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ARTUR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4B1A031-F766-4CC5-9648-67C5DF08695B}"/>
              </a:ext>
            </a:extLst>
          </p:cNvPr>
          <p:cNvSpPr/>
          <p:nvPr/>
        </p:nvSpPr>
        <p:spPr>
          <a:xfrm flipV="1">
            <a:off x="565653" y="3771631"/>
            <a:ext cx="939541" cy="7343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43EB3D8-4749-43A0-BAF4-16903AB99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1" y="3643187"/>
            <a:ext cx="651807" cy="4882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F2188B-FF7E-40DC-86BA-13ECDAD4AD76}"/>
              </a:ext>
            </a:extLst>
          </p:cNvPr>
          <p:cNvSpPr txBox="1"/>
          <p:nvPr/>
        </p:nvSpPr>
        <p:spPr>
          <a:xfrm>
            <a:off x="908077" y="3939291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CB8062-6FBE-4DF4-91E2-EC3A763BA5EF}"/>
              </a:ext>
            </a:extLst>
          </p:cNvPr>
          <p:cNvSpPr/>
          <p:nvPr/>
        </p:nvSpPr>
        <p:spPr>
          <a:xfrm>
            <a:off x="4223279" y="4737437"/>
            <a:ext cx="3082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korean</a:t>
            </a:r>
            <a:r>
              <a:rPr lang="en-US" strike="sngStrike" dirty="0"/>
              <a:t> church </a:t>
            </a:r>
            <a:r>
              <a:rPr lang="en-US" strike="sngStrike" dirty="0" err="1"/>
              <a:t>dublin</a:t>
            </a:r>
            <a:r>
              <a:rPr lang="en-US" strike="sngStrike" dirty="0"/>
              <a:t>, </a:t>
            </a:r>
            <a:r>
              <a:rPr lang="en-US" strike="sngStrike" dirty="0" err="1"/>
              <a:t>calfonrai</a:t>
            </a:r>
            <a:endParaRPr lang="en-US" strike="sngStrik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607A39C-4750-4F61-AB57-FE4BA77C9A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90" y="5171019"/>
            <a:ext cx="1007312" cy="10073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AD04BA4-83EF-4E63-BBA2-DFA83F51E576}"/>
              </a:ext>
            </a:extLst>
          </p:cNvPr>
          <p:cNvSpPr/>
          <p:nvPr/>
        </p:nvSpPr>
        <p:spPr>
          <a:xfrm flipV="1">
            <a:off x="4346712" y="5197122"/>
            <a:ext cx="1257791" cy="94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5E2F05-59F2-41EB-9760-0B173839BE72}"/>
              </a:ext>
            </a:extLst>
          </p:cNvPr>
          <p:cNvSpPr/>
          <p:nvPr/>
        </p:nvSpPr>
        <p:spPr>
          <a:xfrm>
            <a:off x="3391567" y="3390989"/>
            <a:ext cx="618914" cy="9822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64668D-CE1D-4C1C-9F42-96B94DA7A5C2}"/>
              </a:ext>
            </a:extLst>
          </p:cNvPr>
          <p:cNvSpPr/>
          <p:nvPr/>
        </p:nvSpPr>
        <p:spPr>
          <a:xfrm>
            <a:off x="3485322" y="5197122"/>
            <a:ext cx="618914" cy="9822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261AF2E-C9D8-441F-90FD-3D47A84F300F}"/>
              </a:ext>
            </a:extLst>
          </p:cNvPr>
          <p:cNvSpPr/>
          <p:nvPr/>
        </p:nvSpPr>
        <p:spPr>
          <a:xfrm>
            <a:off x="3591339" y="1207293"/>
            <a:ext cx="512897" cy="11892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DDBB550-E9A7-469B-8551-78AB47F9CE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723" y="1415118"/>
            <a:ext cx="1313770" cy="735711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0041AA3-C5D3-4B43-A57B-6083ABFB8C84}"/>
              </a:ext>
            </a:extLst>
          </p:cNvPr>
          <p:cNvSpPr/>
          <p:nvPr/>
        </p:nvSpPr>
        <p:spPr>
          <a:xfrm flipV="1">
            <a:off x="4222053" y="1286524"/>
            <a:ext cx="1418903" cy="1097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2762874-D7BE-4E72-8B0C-F788BE1D50E9}"/>
              </a:ext>
            </a:extLst>
          </p:cNvPr>
          <p:cNvSpPr/>
          <p:nvPr/>
        </p:nvSpPr>
        <p:spPr>
          <a:xfrm>
            <a:off x="4116077" y="3018718"/>
            <a:ext cx="2485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Budist</a:t>
            </a:r>
            <a:r>
              <a:rPr lang="en-US" strike="sngStrike" dirty="0"/>
              <a:t> </a:t>
            </a:r>
            <a:r>
              <a:rPr lang="en-US" strike="sngStrike" dirty="0" err="1"/>
              <a:t>oakland</a:t>
            </a:r>
            <a:r>
              <a:rPr lang="en-US" strike="sngStrike" dirty="0"/>
              <a:t>, </a:t>
            </a:r>
            <a:r>
              <a:rPr lang="en-US" strike="sngStrike" dirty="0" err="1"/>
              <a:t>calfonrai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83ADB4-9C01-4753-B6CF-9E081F1A7E07}"/>
              </a:ext>
            </a:extLst>
          </p:cNvPr>
          <p:cNvSpPr/>
          <p:nvPr/>
        </p:nvSpPr>
        <p:spPr>
          <a:xfrm flipV="1">
            <a:off x="3411871" y="3189254"/>
            <a:ext cx="3177473" cy="13967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B89E58-71F5-4BB5-B6A3-669DE825C5EA}"/>
              </a:ext>
            </a:extLst>
          </p:cNvPr>
          <p:cNvSpPr/>
          <p:nvPr/>
        </p:nvSpPr>
        <p:spPr>
          <a:xfrm flipV="1">
            <a:off x="3501339" y="4740514"/>
            <a:ext cx="3714772" cy="1466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DA6980-A796-466C-8DCB-79D4258BEC60}"/>
              </a:ext>
            </a:extLst>
          </p:cNvPr>
          <p:cNvSpPr txBox="1"/>
          <p:nvPr/>
        </p:nvSpPr>
        <p:spPr>
          <a:xfrm>
            <a:off x="2637183" y="270749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OFF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7C9C925-FDF5-475F-BEFF-FA48C7ACD65B}"/>
              </a:ext>
            </a:extLst>
          </p:cNvPr>
          <p:cNvCxnSpPr/>
          <p:nvPr/>
        </p:nvCxnSpPr>
        <p:spPr>
          <a:xfrm>
            <a:off x="2107096" y="2396572"/>
            <a:ext cx="516834" cy="31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3E1E938-F11F-4DAB-BD52-E2772C9C2617}"/>
              </a:ext>
            </a:extLst>
          </p:cNvPr>
          <p:cNvCxnSpPr/>
          <p:nvPr/>
        </p:nvCxnSpPr>
        <p:spPr>
          <a:xfrm>
            <a:off x="2782957" y="3220477"/>
            <a:ext cx="702365" cy="1851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17FE90D-3250-48F5-AE29-6336CF4DA538}"/>
              </a:ext>
            </a:extLst>
          </p:cNvPr>
          <p:cNvCxnSpPr/>
          <p:nvPr/>
        </p:nvCxnSpPr>
        <p:spPr>
          <a:xfrm>
            <a:off x="2900456" y="3050819"/>
            <a:ext cx="397565" cy="352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A2EAED0-93DE-4AFB-8291-B7CBD62B511A}"/>
              </a:ext>
            </a:extLst>
          </p:cNvPr>
          <p:cNvSpPr txBox="1"/>
          <p:nvPr/>
        </p:nvSpPr>
        <p:spPr>
          <a:xfrm>
            <a:off x="821774" y="89456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07E608E-5BD9-4A5A-9A56-1576253AE2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76" y="3604591"/>
            <a:ext cx="996580" cy="39863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6B40246-D023-44FD-BCE8-1F0F3F504E00}"/>
              </a:ext>
            </a:extLst>
          </p:cNvPr>
          <p:cNvCxnSpPr/>
          <p:nvPr/>
        </p:nvCxnSpPr>
        <p:spPr>
          <a:xfrm>
            <a:off x="1757976" y="3604591"/>
            <a:ext cx="996580" cy="577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0567BA8-A77B-4EA6-90E6-4F5DE7D0283B}"/>
              </a:ext>
            </a:extLst>
          </p:cNvPr>
          <p:cNvSpPr/>
          <p:nvPr/>
        </p:nvSpPr>
        <p:spPr>
          <a:xfrm flipV="1">
            <a:off x="1618697" y="3250360"/>
            <a:ext cx="1281759" cy="13967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0AA445B-EBCE-4A3F-85E2-B7B585BA6767}"/>
              </a:ext>
            </a:extLst>
          </p:cNvPr>
          <p:cNvSpPr txBox="1"/>
          <p:nvPr/>
        </p:nvSpPr>
        <p:spPr>
          <a:xfrm>
            <a:off x="1676575" y="3858396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9A21384-DB7B-4C83-BDBB-4A3B260790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181" y="3792733"/>
            <a:ext cx="670569" cy="446233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513971F-93DB-49B4-AECA-2C1EDFDCB6B2}"/>
              </a:ext>
            </a:extLst>
          </p:cNvPr>
          <p:cNvCxnSpPr/>
          <p:nvPr/>
        </p:nvCxnSpPr>
        <p:spPr>
          <a:xfrm flipV="1">
            <a:off x="9323909" y="3662962"/>
            <a:ext cx="1376379" cy="70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F894365-5A27-497A-983C-E02F180FC9F1}"/>
              </a:ext>
            </a:extLst>
          </p:cNvPr>
          <p:cNvSpPr/>
          <p:nvPr/>
        </p:nvSpPr>
        <p:spPr>
          <a:xfrm flipV="1">
            <a:off x="9638181" y="3707506"/>
            <a:ext cx="729795" cy="659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12FFE7D-74F8-4751-8733-72A0D5D8EB50}"/>
              </a:ext>
            </a:extLst>
          </p:cNvPr>
          <p:cNvSpPr txBox="1"/>
          <p:nvPr/>
        </p:nvSpPr>
        <p:spPr>
          <a:xfrm>
            <a:off x="9898174" y="3217620"/>
            <a:ext cx="53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G.O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ECB1C61-15BD-4840-9C00-DDA9752BBE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330" y="3534954"/>
            <a:ext cx="1041054" cy="6927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8BA1C45-A4F8-41D1-810B-00C2A55E4C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318" y="3887125"/>
            <a:ext cx="380319" cy="41201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A5EFF054-F086-4F5E-8BA6-B7F6609FA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79" y="3911285"/>
            <a:ext cx="618890" cy="34223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FC93958-0B20-4493-8C85-479A926E20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41" y="3894670"/>
            <a:ext cx="279415" cy="27941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62523A9A-4CB3-4029-912F-B4632E4347B3}"/>
              </a:ext>
            </a:extLst>
          </p:cNvPr>
          <p:cNvSpPr/>
          <p:nvPr/>
        </p:nvSpPr>
        <p:spPr>
          <a:xfrm flipV="1">
            <a:off x="6809327" y="3233795"/>
            <a:ext cx="1733971" cy="11978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81BC73-A0E9-47FA-A143-256D1B37BB1C}"/>
              </a:ext>
            </a:extLst>
          </p:cNvPr>
          <p:cNvCxnSpPr>
            <a:cxnSpLocks/>
          </p:cNvCxnSpPr>
          <p:nvPr/>
        </p:nvCxnSpPr>
        <p:spPr>
          <a:xfrm flipV="1">
            <a:off x="7088221" y="1575320"/>
            <a:ext cx="632901" cy="42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5A94550-DB94-4229-91B6-B4CFA71FB84C}"/>
              </a:ext>
            </a:extLst>
          </p:cNvPr>
          <p:cNvSpPr/>
          <p:nvPr/>
        </p:nvSpPr>
        <p:spPr>
          <a:xfrm flipV="1">
            <a:off x="3472863" y="1175371"/>
            <a:ext cx="2395709" cy="13459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A6AF85C-D6DB-452D-995E-6F90AC9FE311}"/>
              </a:ext>
            </a:extLst>
          </p:cNvPr>
          <p:cNvCxnSpPr>
            <a:cxnSpLocks/>
          </p:cNvCxnSpPr>
          <p:nvPr/>
        </p:nvCxnSpPr>
        <p:spPr>
          <a:xfrm flipV="1">
            <a:off x="2923521" y="1703463"/>
            <a:ext cx="374500" cy="4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B6E1BF2-EB69-4252-901B-BAD64C854623}"/>
              </a:ext>
            </a:extLst>
          </p:cNvPr>
          <p:cNvSpPr/>
          <p:nvPr/>
        </p:nvSpPr>
        <p:spPr>
          <a:xfrm>
            <a:off x="2621788" y="2309488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ON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F43198-0ED4-47DF-8869-8A39BC0AFB78}"/>
              </a:ext>
            </a:extLst>
          </p:cNvPr>
          <p:cNvSpPr/>
          <p:nvPr/>
        </p:nvSpPr>
        <p:spPr>
          <a:xfrm flipV="1">
            <a:off x="763518" y="1206117"/>
            <a:ext cx="1219931" cy="17610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09E9706-0F8D-4F78-A3E1-4C8ACC6ED84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405" y="1286859"/>
            <a:ext cx="1130807" cy="28940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46278DA-EF7B-478B-B597-3C7B446558A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38" y="1943719"/>
            <a:ext cx="397620" cy="39762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259DC49-1378-4438-A506-033CA4DA08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45" y="1632523"/>
            <a:ext cx="706149" cy="47420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3C2453A-3EFE-4C6C-B82E-64E770DBB670}"/>
              </a:ext>
            </a:extLst>
          </p:cNvPr>
          <p:cNvSpPr txBox="1"/>
          <p:nvPr/>
        </p:nvSpPr>
        <p:spPr>
          <a:xfrm>
            <a:off x="771216" y="2547536"/>
            <a:ext cx="1144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GARY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E517861-F622-4C01-A5AA-3B1F1331447A}"/>
              </a:ext>
            </a:extLst>
          </p:cNvPr>
          <p:cNvCxnSpPr>
            <a:endCxn id="95" idx="3"/>
          </p:cNvCxnSpPr>
          <p:nvPr/>
        </p:nvCxnSpPr>
        <p:spPr>
          <a:xfrm flipH="1" flipV="1">
            <a:off x="1505194" y="1869624"/>
            <a:ext cx="371051" cy="548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DEC7FD1-27D8-499E-804B-6E8FA3943F67}"/>
              </a:ext>
            </a:extLst>
          </p:cNvPr>
          <p:cNvSpPr/>
          <p:nvPr/>
        </p:nvSpPr>
        <p:spPr>
          <a:xfrm flipV="1">
            <a:off x="771216" y="1185297"/>
            <a:ext cx="1219931" cy="17610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B63C3EF-2CDF-4EF5-B698-FC516EA5608B}"/>
              </a:ext>
            </a:extLst>
          </p:cNvPr>
          <p:cNvSpPr txBox="1"/>
          <p:nvPr/>
        </p:nvSpPr>
        <p:spPr>
          <a:xfrm>
            <a:off x="7772146" y="280946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AAA04A6-BE66-4A6E-A152-A8EAAA8AF28A}"/>
              </a:ext>
            </a:extLst>
          </p:cNvPr>
          <p:cNvSpPr txBox="1"/>
          <p:nvPr/>
        </p:nvSpPr>
        <p:spPr>
          <a:xfrm>
            <a:off x="4454796" y="812140"/>
            <a:ext cx="310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G.God.Gott</a:t>
            </a:r>
            <a:r>
              <a:rPr lang="en-US" b="1" dirty="0"/>
              <a:t>.*.CPVA.§187.PREA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5D96E21-B713-4AFE-8E37-E525D60BC2F3}"/>
              </a:ext>
            </a:extLst>
          </p:cNvPr>
          <p:cNvSpPr txBox="1"/>
          <p:nvPr/>
        </p:nvSpPr>
        <p:spPr>
          <a:xfrm>
            <a:off x="6837318" y="1286524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B020A19-A0B2-493D-B412-89049CDBE895}"/>
              </a:ext>
            </a:extLst>
          </p:cNvPr>
          <p:cNvSpPr txBox="1"/>
          <p:nvPr/>
        </p:nvSpPr>
        <p:spPr>
          <a:xfrm>
            <a:off x="7772146" y="11753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1965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71FA8B-8B4C-4081-BE07-FF12EF1E3316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C10DB-6D52-4570-9DAE-D562B99EFE7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F28D55-8AC6-4E58-BE68-D79B7881103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EA6823-BEC3-4BAC-BD11-55CF9B008056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548D7-E8B7-44A5-985F-C888A645F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98" y="2442107"/>
            <a:ext cx="3276600" cy="1390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A2EFA3-145D-4214-83DF-80C9D6D74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58" y="1494178"/>
            <a:ext cx="2628900" cy="174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C2C831-4FF2-477C-959A-16B6272E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3" y="3429000"/>
            <a:ext cx="2619375" cy="1743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5D50FA-243A-43EE-B098-2A976E963D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095" y="3670171"/>
            <a:ext cx="1744008" cy="2462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200FB4-782A-4BD8-90A9-4189DDD480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872" y="5738896"/>
            <a:ext cx="1279877" cy="8439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E4DF38-A23D-4495-9B67-A42744E1C43F}"/>
              </a:ext>
            </a:extLst>
          </p:cNvPr>
          <p:cNvSpPr txBox="1"/>
          <p:nvPr/>
        </p:nvSpPr>
        <p:spPr>
          <a:xfrm>
            <a:off x="5320145" y="107026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mapping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295A603-38C0-4B67-9C53-CF798A894404}"/>
              </a:ext>
            </a:extLst>
          </p:cNvPr>
          <p:cNvSpPr/>
          <p:nvPr/>
        </p:nvSpPr>
        <p:spPr>
          <a:xfrm>
            <a:off x="8302336" y="5393532"/>
            <a:ext cx="883228" cy="866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D0B3270-6F18-47D3-AE24-D924CE952386}"/>
              </a:ext>
            </a:extLst>
          </p:cNvPr>
          <p:cNvSpPr/>
          <p:nvPr/>
        </p:nvSpPr>
        <p:spPr>
          <a:xfrm>
            <a:off x="8121075" y="5863085"/>
            <a:ext cx="1106922" cy="1099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61BAF-AF0E-4371-B75E-490075925BFF}"/>
              </a:ext>
            </a:extLst>
          </p:cNvPr>
          <p:cNvSpPr txBox="1"/>
          <p:nvPr/>
        </p:nvSpPr>
        <p:spPr>
          <a:xfrm>
            <a:off x="7429499" y="517207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602133B-877C-44C1-86A1-67461887BF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006" y="5393532"/>
            <a:ext cx="211975" cy="31796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2F21C2-581F-4B1F-B829-84113DBCF3CB}"/>
              </a:ext>
            </a:extLst>
          </p:cNvPr>
          <p:cNvSpPr/>
          <p:nvPr/>
        </p:nvSpPr>
        <p:spPr>
          <a:xfrm flipV="1">
            <a:off x="9325005" y="5377442"/>
            <a:ext cx="229111" cy="412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645AE3-6493-4D43-8AE2-5B3B7972448D}"/>
              </a:ext>
            </a:extLst>
          </p:cNvPr>
          <p:cNvSpPr/>
          <p:nvPr/>
        </p:nvSpPr>
        <p:spPr>
          <a:xfrm flipV="1">
            <a:off x="10286966" y="4496897"/>
            <a:ext cx="1739137" cy="1763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B0549A-0FB0-4F3F-813E-CAD88BB4DB57}"/>
              </a:ext>
            </a:extLst>
          </p:cNvPr>
          <p:cNvSpPr/>
          <p:nvPr/>
        </p:nvSpPr>
        <p:spPr>
          <a:xfrm flipV="1">
            <a:off x="7225239" y="3399452"/>
            <a:ext cx="2705439" cy="1763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C24F57-09BB-47C9-9F6E-04247DCC02C3}"/>
              </a:ext>
            </a:extLst>
          </p:cNvPr>
          <p:cNvCxnSpPr/>
          <p:nvPr/>
        </p:nvCxnSpPr>
        <p:spPr>
          <a:xfrm flipV="1">
            <a:off x="7429499" y="5172075"/>
            <a:ext cx="384465" cy="53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F98FFB2-5717-4A59-9940-61033042938C}"/>
              </a:ext>
            </a:extLst>
          </p:cNvPr>
          <p:cNvSpPr/>
          <p:nvPr/>
        </p:nvSpPr>
        <p:spPr>
          <a:xfrm flipV="1">
            <a:off x="6780358" y="1545981"/>
            <a:ext cx="2705439" cy="1763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B5E99A-B845-4983-BF03-2030AF7EF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379" y="4499148"/>
            <a:ext cx="1380445" cy="96837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2313ECD-FA2F-4816-BF23-EA5791FD1348}"/>
              </a:ext>
            </a:extLst>
          </p:cNvPr>
          <p:cNvSpPr/>
          <p:nvPr/>
        </p:nvSpPr>
        <p:spPr>
          <a:xfrm flipV="1">
            <a:off x="4880698" y="4563535"/>
            <a:ext cx="1556760" cy="9060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36A267-B1EE-473F-9DDE-ADE159EC3682}"/>
              </a:ext>
            </a:extLst>
          </p:cNvPr>
          <p:cNvSpPr/>
          <p:nvPr/>
        </p:nvSpPr>
        <p:spPr>
          <a:xfrm flipV="1">
            <a:off x="4916985" y="5679815"/>
            <a:ext cx="2288819" cy="9060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063414-6083-420C-BC76-74CB895C5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0678" y="1837296"/>
            <a:ext cx="1744009" cy="138633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0E9273-AE7F-4EFE-8E7C-AFC594CFDED6}"/>
              </a:ext>
            </a:extLst>
          </p:cNvPr>
          <p:cNvCxnSpPr/>
          <p:nvPr/>
        </p:nvCxnSpPr>
        <p:spPr>
          <a:xfrm flipV="1">
            <a:off x="3792682" y="2427685"/>
            <a:ext cx="2826216" cy="97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91EC3AB-B34A-4758-A2A9-A0600D88A102}"/>
              </a:ext>
            </a:extLst>
          </p:cNvPr>
          <p:cNvCxnSpPr/>
          <p:nvPr/>
        </p:nvCxnSpPr>
        <p:spPr>
          <a:xfrm>
            <a:off x="4052455" y="3584864"/>
            <a:ext cx="3034145" cy="540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CA95C05-2838-45C6-B8D9-679983EF99C7}"/>
              </a:ext>
            </a:extLst>
          </p:cNvPr>
          <p:cNvCxnSpPr>
            <a:cxnSpLocks/>
          </p:cNvCxnSpPr>
          <p:nvPr/>
        </p:nvCxnSpPr>
        <p:spPr>
          <a:xfrm>
            <a:off x="4204855" y="3737264"/>
            <a:ext cx="675843" cy="61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C52C4C-AE6B-406A-8A0D-8AEFDA6EF3DC}"/>
              </a:ext>
            </a:extLst>
          </p:cNvPr>
          <p:cNvCxnSpPr>
            <a:cxnSpLocks/>
          </p:cNvCxnSpPr>
          <p:nvPr/>
        </p:nvCxnSpPr>
        <p:spPr>
          <a:xfrm>
            <a:off x="3795299" y="4034335"/>
            <a:ext cx="816797" cy="1645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6EF84F6-1A5B-46C8-B8A6-0B9FA5B3C035}"/>
              </a:ext>
            </a:extLst>
          </p:cNvPr>
          <p:cNvCxnSpPr>
            <a:cxnSpLocks/>
          </p:cNvCxnSpPr>
          <p:nvPr/>
        </p:nvCxnSpPr>
        <p:spPr>
          <a:xfrm>
            <a:off x="3947699" y="4186735"/>
            <a:ext cx="6101175" cy="796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4558477-D105-4A6B-B123-394841DF0EAF}"/>
              </a:ext>
            </a:extLst>
          </p:cNvPr>
          <p:cNvCxnSpPr>
            <a:cxnSpLocks/>
          </p:cNvCxnSpPr>
          <p:nvPr/>
        </p:nvCxnSpPr>
        <p:spPr>
          <a:xfrm flipV="1">
            <a:off x="3947698" y="2805965"/>
            <a:ext cx="5882102" cy="112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E495DA-3761-47C1-98D2-E9660C36AD46}"/>
              </a:ext>
            </a:extLst>
          </p:cNvPr>
          <p:cNvSpPr/>
          <p:nvPr/>
        </p:nvSpPr>
        <p:spPr>
          <a:xfrm>
            <a:off x="4052454" y="1545981"/>
            <a:ext cx="2566443" cy="471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34A9C4-F523-4B68-B16A-B2404098920D}"/>
              </a:ext>
            </a:extLst>
          </p:cNvPr>
          <p:cNvSpPr/>
          <p:nvPr/>
        </p:nvSpPr>
        <p:spPr>
          <a:xfrm>
            <a:off x="4052454" y="2077569"/>
            <a:ext cx="2483427" cy="666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56E41D5-C8E3-4325-85E0-D98970DD5818}"/>
              </a:ext>
            </a:extLst>
          </p:cNvPr>
          <p:cNvSpPr/>
          <p:nvPr/>
        </p:nvSpPr>
        <p:spPr>
          <a:xfrm flipV="1">
            <a:off x="8165381" y="5363820"/>
            <a:ext cx="1057669" cy="14941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4687932-D9D4-4B2F-B5BB-30F6DD5C349C}"/>
              </a:ext>
            </a:extLst>
          </p:cNvPr>
          <p:cNvCxnSpPr/>
          <p:nvPr/>
        </p:nvCxnSpPr>
        <p:spPr>
          <a:xfrm flipV="1">
            <a:off x="5413664" y="5789915"/>
            <a:ext cx="1672936" cy="47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C8ECFA-58A4-4FA9-B9C8-6F02B6BB270B}"/>
              </a:ext>
            </a:extLst>
          </p:cNvPr>
          <p:cNvCxnSpPr/>
          <p:nvPr/>
        </p:nvCxnSpPr>
        <p:spPr>
          <a:xfrm flipV="1">
            <a:off x="5091545" y="4655127"/>
            <a:ext cx="1527352" cy="65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B761514-6442-45AC-A7E3-4BE909BA1647}"/>
              </a:ext>
            </a:extLst>
          </p:cNvPr>
          <p:cNvSpPr txBox="1"/>
          <p:nvPr/>
        </p:nvSpPr>
        <p:spPr>
          <a:xfrm>
            <a:off x="6618897" y="107026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2:22PM 9/9/2023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0A1CBCF-C0F2-4E3F-8CB5-D05F8465EEF1}"/>
              </a:ext>
            </a:extLst>
          </p:cNvPr>
          <p:cNvSpPr txBox="1"/>
          <p:nvPr/>
        </p:nvSpPr>
        <p:spPr>
          <a:xfrm>
            <a:off x="813898" y="6043381"/>
            <a:ext cx="390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HOMCE:LUX:COINTWO:INTERESTTOWN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1618DFD-C029-41A8-92B4-BC4270C56AB6}"/>
              </a:ext>
            </a:extLst>
          </p:cNvPr>
          <p:cNvCxnSpPr/>
          <p:nvPr/>
        </p:nvCxnSpPr>
        <p:spPr>
          <a:xfrm>
            <a:off x="2215662" y="4353257"/>
            <a:ext cx="1184030" cy="150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EE2F58D5-B257-4AA1-BE14-FB35EFAEBD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945" y="5677798"/>
            <a:ext cx="836699" cy="4703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C513719-B615-4F09-887D-3D5308A7A8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1879" y="5677798"/>
            <a:ext cx="295451" cy="9050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53E545-BF6A-4D60-9D96-B1C36A6F8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407" y="6386093"/>
            <a:ext cx="546425" cy="30702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1D748AF-6199-4162-8FD6-1567CB80209A}"/>
              </a:ext>
            </a:extLst>
          </p:cNvPr>
          <p:cNvSpPr/>
          <p:nvPr/>
        </p:nvSpPr>
        <p:spPr>
          <a:xfrm flipV="1">
            <a:off x="9829800" y="6386092"/>
            <a:ext cx="722241" cy="3074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E7A1FA-228B-45A1-B11C-9DAEA2E8952E}"/>
              </a:ext>
            </a:extLst>
          </p:cNvPr>
          <p:cNvCxnSpPr/>
          <p:nvPr/>
        </p:nvCxnSpPr>
        <p:spPr>
          <a:xfrm flipV="1">
            <a:off x="9923407" y="6386093"/>
            <a:ext cx="896993" cy="30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170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1187</Words>
  <Application>Microsoft Office PowerPoint</Application>
  <PresentationFormat>Widescreen</PresentationFormat>
  <Paragraphs>380</Paragraphs>
  <Slides>21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Arial</vt:lpstr>
      <vt:lpstr>Calibri</vt:lpstr>
      <vt:lpstr>Calibri Light</vt:lpstr>
      <vt:lpstr>Indy Serif</vt:lpstr>
      <vt:lpstr>Wingdings</vt:lpstr>
      <vt:lpstr>Office Theme</vt:lpstr>
      <vt:lpstr>Packager Shell Object</vt:lpstr>
      <vt:lpstr>SQ.AIRFIELD.INT.HOMICDIE:2Y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Custom-tc-nrs11</cp:lastModifiedBy>
  <cp:revision>221</cp:revision>
  <dcterms:created xsi:type="dcterms:W3CDTF">2023-09-02T19:14:15Z</dcterms:created>
  <dcterms:modified xsi:type="dcterms:W3CDTF">2023-09-09T22:26:34Z</dcterms:modified>
</cp:coreProperties>
</file>